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8" r:id="rId2"/>
    <p:sldId id="262" r:id="rId3"/>
    <p:sldId id="261" r:id="rId4"/>
    <p:sldId id="263" r:id="rId5"/>
    <p:sldId id="267" r:id="rId6"/>
    <p:sldId id="268" r:id="rId7"/>
    <p:sldId id="288" r:id="rId8"/>
    <p:sldId id="290" r:id="rId9"/>
    <p:sldId id="289" r:id="rId10"/>
    <p:sldId id="291" r:id="rId11"/>
    <p:sldId id="292" r:id="rId12"/>
    <p:sldId id="296" r:id="rId13"/>
    <p:sldId id="297" r:id="rId14"/>
    <p:sldId id="295" r:id="rId15"/>
    <p:sldId id="294" r:id="rId16"/>
    <p:sldId id="293" r:id="rId17"/>
    <p:sldId id="28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0988" autoAdjust="0"/>
  </p:normalViewPr>
  <p:slideViewPr>
    <p:cSldViewPr snapToGrid="0">
      <p:cViewPr varScale="1">
        <p:scale>
          <a:sx n="104" d="100"/>
          <a:sy n="104" d="100"/>
        </p:scale>
        <p:origin x="642" y="12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9042-F74A-4F72-8981-F87C10C44EB6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F0574-B540-45E6-9791-14C80151E9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49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05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37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1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20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16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92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5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8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10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2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4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9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22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2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4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7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AFB5-C8F9-408D-8C5F-676BE5907ED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D9C-9207-4EA4-8BA0-F5994CFB6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2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audio" Target="../media/media1.mp3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7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文本框 23"/>
          <p:cNvSpPr txBox="1"/>
          <p:nvPr>
            <p:custDataLst>
              <p:tags r:id="rId1"/>
            </p:custDataLst>
          </p:nvPr>
        </p:nvSpPr>
        <p:spPr>
          <a:xfrm>
            <a:off x="4027452" y="2993793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“</a:t>
            </a:r>
            <a:r>
              <a:rPr lang="en-US" altLang="zh-CN" sz="4000" b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easy</a:t>
            </a:r>
            <a:r>
              <a:rPr lang="zh-CN" altLang="en-US" sz="4000" b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”</a:t>
            </a:r>
            <a:r>
              <a:rPr lang="zh-CN" alt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项目展示</a:t>
            </a:r>
          </a:p>
        </p:txBody>
      </p:sp>
      <p:sp>
        <p:nvSpPr>
          <p:cNvPr id="29" name="PA_Flowchart: Connector 28"/>
          <p:cNvSpPr/>
          <p:nvPr>
            <p:custDataLst>
              <p:tags r:id="rId2"/>
            </p:custDataLst>
          </p:nvPr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Flowchart: Connector 29"/>
          <p:cNvSpPr/>
          <p:nvPr>
            <p:custDataLst>
              <p:tags r:id="rId3"/>
            </p:custDataLst>
          </p:nvPr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Flowchart: Connector 30"/>
          <p:cNvSpPr/>
          <p:nvPr>
            <p:custDataLst>
              <p:tags r:id="rId4"/>
            </p:custDataLst>
          </p:nvPr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Flowchart: Connector 31"/>
          <p:cNvSpPr/>
          <p:nvPr>
            <p:custDataLst>
              <p:tags r:id="rId5"/>
            </p:custDataLst>
          </p:nvPr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Flowchart: Connector 32"/>
          <p:cNvSpPr/>
          <p:nvPr>
            <p:custDataLst>
              <p:tags r:id="rId6"/>
            </p:custDataLst>
          </p:nvPr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文本框 33"/>
          <p:cNvSpPr txBox="1"/>
          <p:nvPr>
            <p:custDataLst>
              <p:tags r:id="rId7"/>
            </p:custDataLst>
          </p:nvPr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LOGO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0" name="PA_任意多边形 39"/>
          <p:cNvSpPr/>
          <p:nvPr>
            <p:custDataLst>
              <p:tags r:id="rId8"/>
            </p:custDataLst>
          </p:nvPr>
        </p:nvSpPr>
        <p:spPr>
          <a:xfrm>
            <a:off x="5773882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燕尾形 40"/>
          <p:cNvSpPr/>
          <p:nvPr>
            <p:custDataLst>
              <p:tags r:id="rId9"/>
            </p:custDataLst>
          </p:nvPr>
        </p:nvSpPr>
        <p:spPr>
          <a:xfrm>
            <a:off x="4912988" y="6220469"/>
            <a:ext cx="180625" cy="281635"/>
          </a:xfrm>
          <a:prstGeom prst="chevron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PA_文本框 41"/>
          <p:cNvSpPr txBox="1"/>
          <p:nvPr>
            <p:custDataLst>
              <p:tags r:id="rId10"/>
            </p:custDataLst>
          </p:nvPr>
        </p:nvSpPr>
        <p:spPr>
          <a:xfrm>
            <a:off x="5120604" y="6130453"/>
            <a:ext cx="203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slide to unlock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45" name="PA_组合 44"/>
          <p:cNvGrpSpPr/>
          <p:nvPr>
            <p:custDataLst>
              <p:tags r:id="rId11"/>
            </p:custDataLst>
          </p:nvPr>
        </p:nvGrpSpPr>
        <p:grpSpPr>
          <a:xfrm>
            <a:off x="11579714" y="61300"/>
            <a:ext cx="414243" cy="110739"/>
            <a:chOff x="3307083" y="1063569"/>
            <a:chExt cx="414243" cy="110739"/>
          </a:xfrm>
        </p:grpSpPr>
        <p:sp>
          <p:nvSpPr>
            <p:cNvPr id="43" name="任意多边形 42"/>
            <p:cNvSpPr/>
            <p:nvPr/>
          </p:nvSpPr>
          <p:spPr>
            <a:xfrm>
              <a:off x="3307083" y="1063569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rgbClr val="00B05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3675607" y="1093840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PA_直接连接符 17"/>
          <p:cNvCxnSpPr/>
          <p:nvPr>
            <p:custDataLst>
              <p:tags r:id="rId12"/>
            </p:custDataLst>
          </p:nvPr>
        </p:nvCxnSpPr>
        <p:spPr>
          <a:xfrm>
            <a:off x="3019306" y="2898413"/>
            <a:ext cx="6083717" cy="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13"/>
            </p:custDataLst>
          </p:nvPr>
        </p:nvCxnSpPr>
        <p:spPr>
          <a:xfrm>
            <a:off x="3019306" y="3795511"/>
            <a:ext cx="6083717" cy="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Flowchart: Connector 22"/>
          <p:cNvSpPr/>
          <p:nvPr>
            <p:custDataLst>
              <p:tags r:id="rId14"/>
            </p:custDataLst>
          </p:nvPr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Flowchart: Connector 24"/>
          <p:cNvSpPr/>
          <p:nvPr>
            <p:custDataLst>
              <p:tags r:id="rId15"/>
            </p:custDataLst>
          </p:nvPr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Flowchart: Connector 25"/>
          <p:cNvSpPr/>
          <p:nvPr>
            <p:custDataLst>
              <p:tags r:id="rId16"/>
            </p:custDataLst>
          </p:nvPr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Flowchart: Connector 26"/>
          <p:cNvSpPr/>
          <p:nvPr>
            <p:custDataLst>
              <p:tags r:id="rId17"/>
            </p:custDataLst>
          </p:nvPr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Flowchart: Connector 27"/>
          <p:cNvSpPr/>
          <p:nvPr>
            <p:custDataLst>
              <p:tags r:id="rId18"/>
            </p:custDataLst>
          </p:nvPr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"/>
          <p:cNvSpPr txBox="1"/>
          <p:nvPr>
            <p:custDataLst>
              <p:tags r:id="rId19"/>
            </p:custDataLst>
          </p:nvPr>
        </p:nvSpPr>
        <p:spPr>
          <a:xfrm>
            <a:off x="5083029" y="1805486"/>
            <a:ext cx="2108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uhaus 93" panose="04030905020B02020C02" pitchFamily="82" charset="0"/>
              </a:rPr>
              <a:t>2019</a:t>
            </a:r>
            <a:endParaRPr lang="zh-CN" altLang="en-US" sz="6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3" name="PA_JustinBieber - What Do You Mean_">
            <a:hlinkClick r:id="" action="ppaction://media"/>
          </p:cNvPr>
          <p:cNvPicPr>
            <a:picLocks noChangeAspect="1"/>
          </p:cNvPicPr>
          <p:nvPr>
            <a:audioFile r:link="rId21"/>
            <p:custDataLst>
              <p:tags r:id="rId22"/>
            </p:custDataLst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361497" y="7232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23" grpId="0" animBg="1"/>
      <p:bldP spid="25" grpId="0" animBg="1"/>
      <p:bldP spid="26" grpId="0" animBg="1"/>
      <p:bldP spid="27" grpId="0" animBg="1"/>
      <p:bldP spid="28" grpId="0" animBg="1"/>
      <p:bldP spid="2" grpId="0"/>
    </p:bldLst>
  </p:timing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0F6FAA5-B4FA-4B3E-97D7-025C45A778E6}"/>
              </a:ext>
            </a:extLst>
          </p:cNvPr>
          <p:cNvSpPr/>
          <p:nvPr/>
        </p:nvSpPr>
        <p:spPr>
          <a:xfrm>
            <a:off x="5991235" y="3075038"/>
            <a:ext cx="4037668" cy="1050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排行榜功能介绍：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点击排行榜，进入排行榜界面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4342A7-7A64-472E-873F-D028D526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74" y="2564014"/>
            <a:ext cx="1800000" cy="3900000"/>
          </a:xfrm>
          <a:prstGeom prst="rect">
            <a:avLst/>
          </a:prstGeom>
        </p:spPr>
      </p:pic>
      <p:sp>
        <p:nvSpPr>
          <p:cNvPr id="27" name="圆角矩形 29">
            <a:extLst>
              <a:ext uri="{FF2B5EF4-FFF2-40B4-BE49-F238E27FC236}">
                <a16:creationId xmlns:a16="http://schemas.microsoft.com/office/drawing/2014/main" id="{5D472F22-BE9D-4F67-B90D-792F0DFF3438}"/>
              </a:ext>
            </a:extLst>
          </p:cNvPr>
          <p:cNvSpPr/>
          <p:nvPr/>
        </p:nvSpPr>
        <p:spPr>
          <a:xfrm>
            <a:off x="1790066" y="1784756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排行榜功能</a:t>
            </a:r>
          </a:p>
        </p:txBody>
      </p:sp>
    </p:spTree>
    <p:extLst>
      <p:ext uri="{BB962C8B-B14F-4D97-AF65-F5344CB8AC3E}">
        <p14:creationId xmlns:p14="http://schemas.microsoft.com/office/powerpoint/2010/main" val="31928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0F6FAA5-B4FA-4B3E-97D7-025C45A778E6}"/>
              </a:ext>
            </a:extLst>
          </p:cNvPr>
          <p:cNvSpPr/>
          <p:nvPr/>
        </p:nvSpPr>
        <p:spPr>
          <a:xfrm>
            <a:off x="6095489" y="2960543"/>
            <a:ext cx="4325476" cy="257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个人中心功能介绍：点击个人中心，进入个人中心界面</a:t>
            </a:r>
            <a:r>
              <a:rPr lang="en-US" altLang="zh-CN" sz="2200" b="1" dirty="0">
                <a:solidFill>
                  <a:schemeClr val="bg1"/>
                </a:solidFill>
              </a:rPr>
              <a:t>,</a:t>
            </a:r>
            <a:r>
              <a:rPr lang="zh-CN" altLang="en-US" sz="2200" b="1" dirty="0">
                <a:solidFill>
                  <a:schemeClr val="bg1"/>
                </a:solidFill>
              </a:rPr>
              <a:t>个人中心界面可以进行更换头像，人脸搜索，人脸添加，人脸检测，人脸匹配</a:t>
            </a:r>
            <a:endParaRPr lang="zh-CN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BFAD6E2-78B6-4EFE-ADFB-DBC48DA795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56" y="2500650"/>
            <a:ext cx="1800000" cy="3900000"/>
          </a:xfrm>
          <a:prstGeom prst="rect">
            <a:avLst/>
          </a:prstGeom>
        </p:spPr>
      </p:pic>
      <p:sp>
        <p:nvSpPr>
          <p:cNvPr id="26" name="圆角矩形 29">
            <a:extLst>
              <a:ext uri="{FF2B5EF4-FFF2-40B4-BE49-F238E27FC236}">
                <a16:creationId xmlns:a16="http://schemas.microsoft.com/office/drawing/2014/main" id="{BE0AEFE7-ED0F-4EA0-B760-E19A2464543B}"/>
              </a:ext>
            </a:extLst>
          </p:cNvPr>
          <p:cNvSpPr/>
          <p:nvPr/>
        </p:nvSpPr>
        <p:spPr>
          <a:xfrm>
            <a:off x="1857048" y="1788205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个人中心功能</a:t>
            </a:r>
          </a:p>
        </p:txBody>
      </p:sp>
    </p:spTree>
    <p:extLst>
      <p:ext uri="{BB962C8B-B14F-4D97-AF65-F5344CB8AC3E}">
        <p14:creationId xmlns:p14="http://schemas.microsoft.com/office/powerpoint/2010/main" val="34600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005007" y="1779478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更换头像功能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855154" y="3090968"/>
            <a:ext cx="5047260" cy="257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更换头像功能介绍：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点击灰色头像，跳转到上传头像界面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从相册中选择照片或者使用相机拍照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2.</a:t>
            </a:r>
            <a:r>
              <a:rPr lang="zh-CN" altLang="en-US" sz="2200" b="1" dirty="0">
                <a:solidFill>
                  <a:schemeClr val="bg1"/>
                </a:solidFill>
              </a:rPr>
              <a:t>点击上传头像，即可更换头像图片，成功后跳转到个人中心界面 。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832A74E-B03D-4CF8-A878-8D836EE9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48" y="2552526"/>
            <a:ext cx="1800000" cy="39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A3E53FD-72FB-412B-BA3E-89948F255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67" y="2552526"/>
            <a:ext cx="1800000" cy="39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F19CEA5-AC35-40D2-B17E-4125EDB0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698" y="2536478"/>
            <a:ext cx="1800000" cy="39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005007" y="1779478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人脸搜索功能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46604" y="2594293"/>
            <a:ext cx="504726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人脸检测功能介绍：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人脸上传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2.</a:t>
            </a:r>
            <a:r>
              <a:rPr lang="zh-CN" altLang="en-US" sz="2200" b="1" dirty="0">
                <a:solidFill>
                  <a:schemeClr val="bg1"/>
                </a:solidFill>
              </a:rPr>
              <a:t>人脸检测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3.</a:t>
            </a:r>
            <a:r>
              <a:rPr lang="zh-CN" altLang="en-US" sz="2200" b="1" dirty="0">
                <a:solidFill>
                  <a:schemeClr val="bg1"/>
                </a:solidFill>
              </a:rPr>
              <a:t>人脸对比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4.</a:t>
            </a:r>
            <a:r>
              <a:rPr lang="zh-CN" altLang="en-US" sz="2200" b="1" dirty="0">
                <a:solidFill>
                  <a:schemeClr val="bg1"/>
                </a:solidFill>
              </a:rPr>
              <a:t>返回，跳转到个人中心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74A5144-EFCA-468A-86A3-8C67BCB8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04" y="2589375"/>
            <a:ext cx="1800000" cy="3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005007" y="1779478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人脸添加功能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46604" y="2526027"/>
            <a:ext cx="5047260" cy="257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人脸添加功能介绍：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从相册中选择照片或者使用相机拍照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2.</a:t>
            </a:r>
            <a:r>
              <a:rPr lang="zh-CN" altLang="en-US" sz="2200" b="1" dirty="0">
                <a:solidFill>
                  <a:schemeClr val="bg1"/>
                </a:solidFill>
              </a:rPr>
              <a:t>输入用户名信息和备注信息，点击上传图片，即将图片和对应信息存入到数据库中。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6DD79AD-EC3E-4A52-A0EA-C4915C3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75" y="2598930"/>
            <a:ext cx="1800000" cy="39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50B4B22-76E8-4106-BF19-59823021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58" y="2598930"/>
            <a:ext cx="1800000" cy="3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2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005007" y="1779478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人脸对比功能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46604" y="2594293"/>
            <a:ext cx="5047260" cy="358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人脸对比功能介绍：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从相册中选择照片或者使用相机拍照</a:t>
            </a:r>
            <a:r>
              <a:rPr lang="en-US" altLang="zh-CN" sz="2200" b="1" dirty="0">
                <a:solidFill>
                  <a:schemeClr val="bg1"/>
                </a:solidFill>
              </a:rPr>
              <a:t>,</a:t>
            </a:r>
            <a:r>
              <a:rPr lang="zh-CN" altLang="en-US" sz="2200" b="1" dirty="0">
                <a:solidFill>
                  <a:schemeClr val="bg1"/>
                </a:solidFill>
              </a:rPr>
              <a:t>选中两张图片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2.</a:t>
            </a:r>
            <a:r>
              <a:rPr lang="zh-CN" altLang="en-US" sz="2200" b="1" dirty="0">
                <a:solidFill>
                  <a:schemeClr val="bg1"/>
                </a:solidFill>
              </a:rPr>
              <a:t>点击上传图片，传送到后台数据库中，调用百度</a:t>
            </a:r>
            <a:r>
              <a:rPr lang="en-US" altLang="zh-CN" sz="2200" b="1" dirty="0">
                <a:solidFill>
                  <a:schemeClr val="bg1"/>
                </a:solidFill>
              </a:rPr>
              <a:t>API</a:t>
            </a:r>
            <a:r>
              <a:rPr lang="zh-CN" altLang="en-US" sz="2200" b="1" dirty="0">
                <a:solidFill>
                  <a:schemeClr val="bg1"/>
                </a:solidFill>
              </a:rPr>
              <a:t>接口检测两张照片上的人物，并把是否是同一人和相似度的结果返回到界面上。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D7E495F-F31A-4FB3-BC90-2FB4C4D3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84" y="2594293"/>
            <a:ext cx="1800000" cy="3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005007" y="1779478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人脸匹配功能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46604" y="2526027"/>
            <a:ext cx="5047260" cy="358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</a:rPr>
              <a:t>人脸匹配功能介绍：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1.</a:t>
            </a:r>
            <a:r>
              <a:rPr lang="zh-CN" altLang="en-US" sz="2200" b="1" dirty="0">
                <a:solidFill>
                  <a:schemeClr val="bg1"/>
                </a:solidFill>
              </a:rPr>
              <a:t>从相册中选择照片或者使用相机拍照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bg1"/>
                </a:solidFill>
              </a:rPr>
              <a:t>2.</a:t>
            </a:r>
            <a:r>
              <a:rPr lang="zh-CN" altLang="en-US" sz="2200" b="1" dirty="0">
                <a:solidFill>
                  <a:schemeClr val="bg1"/>
                </a:solidFill>
              </a:rPr>
              <a:t>点击上传图片，传送到后台数据库中，调用百度</a:t>
            </a:r>
            <a:r>
              <a:rPr lang="en-US" altLang="zh-CN" sz="2200" b="1" dirty="0">
                <a:solidFill>
                  <a:schemeClr val="bg1"/>
                </a:solidFill>
              </a:rPr>
              <a:t>API</a:t>
            </a:r>
            <a:r>
              <a:rPr lang="zh-CN" altLang="en-US" sz="2200" b="1" dirty="0">
                <a:solidFill>
                  <a:schemeClr val="bg1"/>
                </a:solidFill>
              </a:rPr>
              <a:t>接口和数据库中的用户照片做对比，测试出照片是哪个用户的，并把用户信息和相似度的结果返回到界面上。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2BD16AD-1E1C-4120-8D65-E38EFE9A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38" y="2524836"/>
            <a:ext cx="1800000" cy="39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82D6E6D-2FCB-497F-AEF3-CED4ACFE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23" y="2524836"/>
            <a:ext cx="1800000" cy="3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3786" y="2823559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2654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251268"/>
            <a:ext cx="12192000" cy="160673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1" name="任意多边形 10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流程图: 联系 28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LOGO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流程图: 联系 34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35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355835" y="829629"/>
            <a:ext cx="3585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CONTENTS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993711" y="1621946"/>
            <a:ext cx="6068291" cy="103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8705163" y="3815050"/>
            <a:ext cx="356839" cy="3568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646199" y="3996635"/>
            <a:ext cx="1058964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418693" y="5596436"/>
            <a:ext cx="966651" cy="888274"/>
            <a:chOff x="3418693" y="5596436"/>
            <a:chExt cx="966651" cy="888274"/>
          </a:xfrm>
        </p:grpSpPr>
        <p:sp>
          <p:nvSpPr>
            <p:cNvPr id="45" name="圆角矩形 44"/>
            <p:cNvSpPr/>
            <p:nvPr/>
          </p:nvSpPr>
          <p:spPr>
            <a:xfrm>
              <a:off x="3418693" y="5596436"/>
              <a:ext cx="966651" cy="8882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6579" y="5778480"/>
              <a:ext cx="530877" cy="52418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6975037" y="5619460"/>
            <a:ext cx="966651" cy="888274"/>
            <a:chOff x="4825529" y="5596436"/>
            <a:chExt cx="966651" cy="888274"/>
          </a:xfrm>
        </p:grpSpPr>
        <p:sp>
          <p:nvSpPr>
            <p:cNvPr id="47" name="圆角矩形 46"/>
            <p:cNvSpPr/>
            <p:nvPr/>
          </p:nvSpPr>
          <p:spPr>
            <a:xfrm>
              <a:off x="4825529" y="5596436"/>
              <a:ext cx="966651" cy="8882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8460" y="5885752"/>
              <a:ext cx="780788" cy="33324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4605049" y="3694746"/>
            <a:ext cx="3087423" cy="574138"/>
            <a:chOff x="4598051" y="2569814"/>
            <a:chExt cx="3087423" cy="574138"/>
          </a:xfrm>
        </p:grpSpPr>
        <p:sp>
          <p:nvSpPr>
            <p:cNvPr id="58" name="圆角矩形 57"/>
            <p:cNvSpPr/>
            <p:nvPr/>
          </p:nvSpPr>
          <p:spPr>
            <a:xfrm>
              <a:off x="4598051" y="2569814"/>
              <a:ext cx="3087423" cy="5741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921776" y="2642096"/>
              <a:ext cx="18293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/>
                <a:t>      项目展示</a:t>
              </a:r>
              <a:endParaRPr lang="zh-CN" altLang="en-US" sz="2400" dirty="0"/>
            </a:p>
          </p:txBody>
        </p:sp>
      </p:grpSp>
      <p:sp>
        <p:nvSpPr>
          <p:cNvPr id="59" name="任意多边形 58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065211" y="2828068"/>
            <a:ext cx="356839" cy="3568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接连接符 41"/>
          <p:cNvCxnSpPr>
            <a:stCxn id="41" idx="6"/>
            <a:endCxn id="46" idx="1"/>
          </p:cNvCxnSpPr>
          <p:nvPr/>
        </p:nvCxnSpPr>
        <p:spPr>
          <a:xfrm flipV="1">
            <a:off x="3422050" y="3003708"/>
            <a:ext cx="1208226" cy="278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630276" y="2716639"/>
            <a:ext cx="3087423" cy="574138"/>
            <a:chOff x="4551778" y="2014320"/>
            <a:chExt cx="3087423" cy="574138"/>
          </a:xfrm>
        </p:grpSpPr>
        <p:sp>
          <p:nvSpPr>
            <p:cNvPr id="46" name="圆角矩形 45"/>
            <p:cNvSpPr/>
            <p:nvPr/>
          </p:nvSpPr>
          <p:spPr>
            <a:xfrm>
              <a:off x="4551778" y="2014320"/>
              <a:ext cx="3087423" cy="57413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5184969" y="2071794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项目分工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6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56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EditPoints="1"/>
          </p:cNvSpPr>
          <p:nvPr/>
        </p:nvSpPr>
        <p:spPr bwMode="auto">
          <a:xfrm>
            <a:off x="5520531" y="2892483"/>
            <a:ext cx="1150936" cy="1073034"/>
          </a:xfrm>
          <a:custGeom>
            <a:avLst/>
            <a:gdLst>
              <a:gd name="T0" fmla="*/ 887 w 913"/>
              <a:gd name="T1" fmla="*/ 712 h 900"/>
              <a:gd name="T2" fmla="*/ 911 w 913"/>
              <a:gd name="T3" fmla="*/ 772 h 900"/>
              <a:gd name="T4" fmla="*/ 809 w 913"/>
              <a:gd name="T5" fmla="*/ 848 h 900"/>
              <a:gd name="T6" fmla="*/ 591 w 913"/>
              <a:gd name="T7" fmla="*/ 893 h 900"/>
              <a:gd name="T8" fmla="*/ 363 w 913"/>
              <a:gd name="T9" fmla="*/ 896 h 900"/>
              <a:gd name="T10" fmla="*/ 132 w 913"/>
              <a:gd name="T11" fmla="*/ 859 h 900"/>
              <a:gd name="T12" fmla="*/ 9 w 913"/>
              <a:gd name="T13" fmla="*/ 787 h 900"/>
              <a:gd name="T14" fmla="*/ 13 w 913"/>
              <a:gd name="T15" fmla="*/ 723 h 900"/>
              <a:gd name="T16" fmla="*/ 95 w 913"/>
              <a:gd name="T17" fmla="*/ 673 h 900"/>
              <a:gd name="T18" fmla="*/ 76 w 913"/>
              <a:gd name="T19" fmla="*/ 714 h 900"/>
              <a:gd name="T20" fmla="*/ 160 w 913"/>
              <a:gd name="T21" fmla="*/ 766 h 900"/>
              <a:gd name="T22" fmla="*/ 456 w 913"/>
              <a:gd name="T23" fmla="*/ 800 h 900"/>
              <a:gd name="T24" fmla="*/ 772 w 913"/>
              <a:gd name="T25" fmla="*/ 757 h 900"/>
              <a:gd name="T26" fmla="*/ 837 w 913"/>
              <a:gd name="T27" fmla="*/ 705 h 900"/>
              <a:gd name="T28" fmla="*/ 816 w 913"/>
              <a:gd name="T29" fmla="*/ 673 h 900"/>
              <a:gd name="T30" fmla="*/ 290 w 913"/>
              <a:gd name="T31" fmla="*/ 56 h 900"/>
              <a:gd name="T32" fmla="*/ 314 w 913"/>
              <a:gd name="T33" fmla="*/ 132 h 900"/>
              <a:gd name="T34" fmla="*/ 249 w 913"/>
              <a:gd name="T35" fmla="*/ 197 h 900"/>
              <a:gd name="T36" fmla="*/ 173 w 913"/>
              <a:gd name="T37" fmla="*/ 173 h 900"/>
              <a:gd name="T38" fmla="*/ 149 w 913"/>
              <a:gd name="T39" fmla="*/ 97 h 900"/>
              <a:gd name="T40" fmla="*/ 214 w 913"/>
              <a:gd name="T41" fmla="*/ 32 h 900"/>
              <a:gd name="T42" fmla="*/ 647 w 913"/>
              <a:gd name="T43" fmla="*/ 39 h 900"/>
              <a:gd name="T44" fmla="*/ 595 w 913"/>
              <a:gd name="T45" fmla="*/ 115 h 900"/>
              <a:gd name="T46" fmla="*/ 632 w 913"/>
              <a:gd name="T47" fmla="*/ 184 h 900"/>
              <a:gd name="T48" fmla="*/ 712 w 913"/>
              <a:gd name="T49" fmla="*/ 190 h 900"/>
              <a:gd name="T50" fmla="*/ 762 w 913"/>
              <a:gd name="T51" fmla="*/ 115 h 900"/>
              <a:gd name="T52" fmla="*/ 725 w 913"/>
              <a:gd name="T53" fmla="*/ 45 h 900"/>
              <a:gd name="T54" fmla="*/ 597 w 913"/>
              <a:gd name="T55" fmla="*/ 729 h 900"/>
              <a:gd name="T56" fmla="*/ 766 w 913"/>
              <a:gd name="T57" fmla="*/ 487 h 900"/>
              <a:gd name="T58" fmla="*/ 805 w 913"/>
              <a:gd name="T59" fmla="*/ 437 h 900"/>
              <a:gd name="T60" fmla="*/ 803 w 913"/>
              <a:gd name="T61" fmla="*/ 262 h 900"/>
              <a:gd name="T62" fmla="*/ 729 w 913"/>
              <a:gd name="T63" fmla="*/ 212 h 900"/>
              <a:gd name="T64" fmla="*/ 630 w 913"/>
              <a:gd name="T65" fmla="*/ 247 h 900"/>
              <a:gd name="T66" fmla="*/ 632 w 913"/>
              <a:gd name="T67" fmla="*/ 443 h 900"/>
              <a:gd name="T68" fmla="*/ 456 w 913"/>
              <a:gd name="T69" fmla="*/ 0 h 900"/>
              <a:gd name="T70" fmla="*/ 541 w 913"/>
              <a:gd name="T71" fmla="*/ 56 h 900"/>
              <a:gd name="T72" fmla="*/ 532 w 913"/>
              <a:gd name="T73" fmla="*/ 143 h 900"/>
              <a:gd name="T74" fmla="*/ 456 w 913"/>
              <a:gd name="T75" fmla="*/ 182 h 900"/>
              <a:gd name="T76" fmla="*/ 374 w 913"/>
              <a:gd name="T77" fmla="*/ 128 h 900"/>
              <a:gd name="T78" fmla="*/ 383 w 913"/>
              <a:gd name="T79" fmla="*/ 41 h 900"/>
              <a:gd name="T80" fmla="*/ 456 w 913"/>
              <a:gd name="T81" fmla="*/ 0 h 900"/>
              <a:gd name="T82" fmla="*/ 580 w 913"/>
              <a:gd name="T83" fmla="*/ 465 h 900"/>
              <a:gd name="T84" fmla="*/ 593 w 913"/>
              <a:gd name="T85" fmla="*/ 283 h 900"/>
              <a:gd name="T86" fmla="*/ 541 w 913"/>
              <a:gd name="T87" fmla="*/ 206 h 900"/>
              <a:gd name="T88" fmla="*/ 368 w 913"/>
              <a:gd name="T89" fmla="*/ 206 h 900"/>
              <a:gd name="T90" fmla="*/ 316 w 913"/>
              <a:gd name="T91" fmla="*/ 283 h 900"/>
              <a:gd name="T92" fmla="*/ 329 w 913"/>
              <a:gd name="T93" fmla="*/ 465 h 900"/>
              <a:gd name="T94" fmla="*/ 433 w 913"/>
              <a:gd name="T95" fmla="*/ 759 h 900"/>
              <a:gd name="T96" fmla="*/ 314 w 913"/>
              <a:gd name="T97" fmla="*/ 508 h 900"/>
              <a:gd name="T98" fmla="*/ 275 w 913"/>
              <a:gd name="T99" fmla="*/ 420 h 900"/>
              <a:gd name="T100" fmla="*/ 296 w 913"/>
              <a:gd name="T101" fmla="*/ 214 h 900"/>
              <a:gd name="T102" fmla="*/ 149 w 913"/>
              <a:gd name="T103" fmla="*/ 218 h 900"/>
              <a:gd name="T104" fmla="*/ 102 w 913"/>
              <a:gd name="T105" fmla="*/ 292 h 900"/>
              <a:gd name="T106" fmla="*/ 115 w 913"/>
              <a:gd name="T107" fmla="*/ 456 h 900"/>
              <a:gd name="T108" fmla="*/ 208 w 913"/>
              <a:gd name="T109" fmla="*/ 729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13" h="900">
                <a:moveTo>
                  <a:pt x="816" y="673"/>
                </a:moveTo>
                <a:lnTo>
                  <a:pt x="816" y="673"/>
                </a:lnTo>
                <a:lnTo>
                  <a:pt x="837" y="681"/>
                </a:lnTo>
                <a:lnTo>
                  <a:pt x="857" y="690"/>
                </a:lnTo>
                <a:lnTo>
                  <a:pt x="874" y="701"/>
                </a:lnTo>
                <a:lnTo>
                  <a:pt x="887" y="712"/>
                </a:lnTo>
                <a:lnTo>
                  <a:pt x="898" y="723"/>
                </a:lnTo>
                <a:lnTo>
                  <a:pt x="906" y="736"/>
                </a:lnTo>
                <a:lnTo>
                  <a:pt x="911" y="746"/>
                </a:lnTo>
                <a:lnTo>
                  <a:pt x="913" y="759"/>
                </a:lnTo>
                <a:lnTo>
                  <a:pt x="913" y="759"/>
                </a:lnTo>
                <a:lnTo>
                  <a:pt x="911" y="772"/>
                </a:lnTo>
                <a:lnTo>
                  <a:pt x="904" y="787"/>
                </a:lnTo>
                <a:lnTo>
                  <a:pt x="891" y="800"/>
                </a:lnTo>
                <a:lnTo>
                  <a:pt x="876" y="813"/>
                </a:lnTo>
                <a:lnTo>
                  <a:pt x="857" y="826"/>
                </a:lnTo>
                <a:lnTo>
                  <a:pt x="835" y="837"/>
                </a:lnTo>
                <a:lnTo>
                  <a:pt x="809" y="848"/>
                </a:lnTo>
                <a:lnTo>
                  <a:pt x="779" y="859"/>
                </a:lnTo>
                <a:lnTo>
                  <a:pt x="746" y="867"/>
                </a:lnTo>
                <a:lnTo>
                  <a:pt x="712" y="876"/>
                </a:lnTo>
                <a:lnTo>
                  <a:pt x="673" y="883"/>
                </a:lnTo>
                <a:lnTo>
                  <a:pt x="634" y="889"/>
                </a:lnTo>
                <a:lnTo>
                  <a:pt x="591" y="893"/>
                </a:lnTo>
                <a:lnTo>
                  <a:pt x="547" y="896"/>
                </a:lnTo>
                <a:lnTo>
                  <a:pt x="502" y="898"/>
                </a:lnTo>
                <a:lnTo>
                  <a:pt x="456" y="900"/>
                </a:lnTo>
                <a:lnTo>
                  <a:pt x="456" y="900"/>
                </a:lnTo>
                <a:lnTo>
                  <a:pt x="409" y="898"/>
                </a:lnTo>
                <a:lnTo>
                  <a:pt x="363" y="896"/>
                </a:lnTo>
                <a:lnTo>
                  <a:pt x="320" y="893"/>
                </a:lnTo>
                <a:lnTo>
                  <a:pt x="277" y="889"/>
                </a:lnTo>
                <a:lnTo>
                  <a:pt x="238" y="883"/>
                </a:lnTo>
                <a:lnTo>
                  <a:pt x="201" y="876"/>
                </a:lnTo>
                <a:lnTo>
                  <a:pt x="164" y="867"/>
                </a:lnTo>
                <a:lnTo>
                  <a:pt x="132" y="859"/>
                </a:lnTo>
                <a:lnTo>
                  <a:pt x="104" y="848"/>
                </a:lnTo>
                <a:lnTo>
                  <a:pt x="78" y="837"/>
                </a:lnTo>
                <a:lnTo>
                  <a:pt x="54" y="826"/>
                </a:lnTo>
                <a:lnTo>
                  <a:pt x="35" y="813"/>
                </a:lnTo>
                <a:lnTo>
                  <a:pt x="19" y="800"/>
                </a:lnTo>
                <a:lnTo>
                  <a:pt x="9" y="787"/>
                </a:lnTo>
                <a:lnTo>
                  <a:pt x="2" y="772"/>
                </a:lnTo>
                <a:lnTo>
                  <a:pt x="0" y="759"/>
                </a:lnTo>
                <a:lnTo>
                  <a:pt x="0" y="759"/>
                </a:lnTo>
                <a:lnTo>
                  <a:pt x="0" y="746"/>
                </a:lnTo>
                <a:lnTo>
                  <a:pt x="6" y="736"/>
                </a:lnTo>
                <a:lnTo>
                  <a:pt x="13" y="723"/>
                </a:lnTo>
                <a:lnTo>
                  <a:pt x="24" y="712"/>
                </a:lnTo>
                <a:lnTo>
                  <a:pt x="39" y="701"/>
                </a:lnTo>
                <a:lnTo>
                  <a:pt x="54" y="690"/>
                </a:lnTo>
                <a:lnTo>
                  <a:pt x="74" y="681"/>
                </a:lnTo>
                <a:lnTo>
                  <a:pt x="95" y="673"/>
                </a:lnTo>
                <a:lnTo>
                  <a:pt x="95" y="673"/>
                </a:lnTo>
                <a:lnTo>
                  <a:pt x="87" y="679"/>
                </a:lnTo>
                <a:lnTo>
                  <a:pt x="80" y="688"/>
                </a:lnTo>
                <a:lnTo>
                  <a:pt x="76" y="697"/>
                </a:lnTo>
                <a:lnTo>
                  <a:pt x="74" y="705"/>
                </a:lnTo>
                <a:lnTo>
                  <a:pt x="74" y="705"/>
                </a:lnTo>
                <a:lnTo>
                  <a:pt x="76" y="714"/>
                </a:lnTo>
                <a:lnTo>
                  <a:pt x="80" y="723"/>
                </a:lnTo>
                <a:lnTo>
                  <a:pt x="91" y="733"/>
                </a:lnTo>
                <a:lnTo>
                  <a:pt x="104" y="742"/>
                </a:lnTo>
                <a:lnTo>
                  <a:pt x="119" y="751"/>
                </a:lnTo>
                <a:lnTo>
                  <a:pt x="138" y="757"/>
                </a:lnTo>
                <a:lnTo>
                  <a:pt x="160" y="766"/>
                </a:lnTo>
                <a:lnTo>
                  <a:pt x="186" y="772"/>
                </a:lnTo>
                <a:lnTo>
                  <a:pt x="242" y="783"/>
                </a:lnTo>
                <a:lnTo>
                  <a:pt x="307" y="792"/>
                </a:lnTo>
                <a:lnTo>
                  <a:pt x="379" y="798"/>
                </a:lnTo>
                <a:lnTo>
                  <a:pt x="456" y="800"/>
                </a:lnTo>
                <a:lnTo>
                  <a:pt x="456" y="800"/>
                </a:lnTo>
                <a:lnTo>
                  <a:pt x="532" y="798"/>
                </a:lnTo>
                <a:lnTo>
                  <a:pt x="604" y="792"/>
                </a:lnTo>
                <a:lnTo>
                  <a:pt x="668" y="783"/>
                </a:lnTo>
                <a:lnTo>
                  <a:pt x="727" y="772"/>
                </a:lnTo>
                <a:lnTo>
                  <a:pt x="751" y="766"/>
                </a:lnTo>
                <a:lnTo>
                  <a:pt x="772" y="757"/>
                </a:lnTo>
                <a:lnTo>
                  <a:pt x="792" y="751"/>
                </a:lnTo>
                <a:lnTo>
                  <a:pt x="809" y="742"/>
                </a:lnTo>
                <a:lnTo>
                  <a:pt x="820" y="733"/>
                </a:lnTo>
                <a:lnTo>
                  <a:pt x="831" y="723"/>
                </a:lnTo>
                <a:lnTo>
                  <a:pt x="835" y="714"/>
                </a:lnTo>
                <a:lnTo>
                  <a:pt x="837" y="705"/>
                </a:lnTo>
                <a:lnTo>
                  <a:pt x="837" y="705"/>
                </a:lnTo>
                <a:lnTo>
                  <a:pt x="837" y="697"/>
                </a:lnTo>
                <a:lnTo>
                  <a:pt x="833" y="688"/>
                </a:lnTo>
                <a:lnTo>
                  <a:pt x="824" y="679"/>
                </a:lnTo>
                <a:lnTo>
                  <a:pt x="816" y="673"/>
                </a:lnTo>
                <a:lnTo>
                  <a:pt x="816" y="673"/>
                </a:lnTo>
                <a:close/>
                <a:moveTo>
                  <a:pt x="231" y="32"/>
                </a:moveTo>
                <a:lnTo>
                  <a:pt x="231" y="32"/>
                </a:lnTo>
                <a:lnTo>
                  <a:pt x="249" y="32"/>
                </a:lnTo>
                <a:lnTo>
                  <a:pt x="264" y="39"/>
                </a:lnTo>
                <a:lnTo>
                  <a:pt x="277" y="45"/>
                </a:lnTo>
                <a:lnTo>
                  <a:pt x="290" y="56"/>
                </a:lnTo>
                <a:lnTo>
                  <a:pt x="301" y="69"/>
                </a:lnTo>
                <a:lnTo>
                  <a:pt x="307" y="82"/>
                </a:lnTo>
                <a:lnTo>
                  <a:pt x="314" y="97"/>
                </a:lnTo>
                <a:lnTo>
                  <a:pt x="314" y="115"/>
                </a:lnTo>
                <a:lnTo>
                  <a:pt x="314" y="115"/>
                </a:lnTo>
                <a:lnTo>
                  <a:pt x="314" y="132"/>
                </a:lnTo>
                <a:lnTo>
                  <a:pt x="307" y="147"/>
                </a:lnTo>
                <a:lnTo>
                  <a:pt x="301" y="162"/>
                </a:lnTo>
                <a:lnTo>
                  <a:pt x="290" y="173"/>
                </a:lnTo>
                <a:lnTo>
                  <a:pt x="277" y="184"/>
                </a:lnTo>
                <a:lnTo>
                  <a:pt x="264" y="190"/>
                </a:lnTo>
                <a:lnTo>
                  <a:pt x="249" y="197"/>
                </a:lnTo>
                <a:lnTo>
                  <a:pt x="231" y="197"/>
                </a:lnTo>
                <a:lnTo>
                  <a:pt x="231" y="197"/>
                </a:lnTo>
                <a:lnTo>
                  <a:pt x="214" y="197"/>
                </a:lnTo>
                <a:lnTo>
                  <a:pt x="199" y="190"/>
                </a:lnTo>
                <a:lnTo>
                  <a:pt x="186" y="184"/>
                </a:lnTo>
                <a:lnTo>
                  <a:pt x="173" y="173"/>
                </a:lnTo>
                <a:lnTo>
                  <a:pt x="162" y="162"/>
                </a:lnTo>
                <a:lnTo>
                  <a:pt x="156" y="147"/>
                </a:lnTo>
                <a:lnTo>
                  <a:pt x="149" y="132"/>
                </a:lnTo>
                <a:lnTo>
                  <a:pt x="149" y="115"/>
                </a:lnTo>
                <a:lnTo>
                  <a:pt x="149" y="115"/>
                </a:lnTo>
                <a:lnTo>
                  <a:pt x="149" y="97"/>
                </a:lnTo>
                <a:lnTo>
                  <a:pt x="156" y="82"/>
                </a:lnTo>
                <a:lnTo>
                  <a:pt x="162" y="69"/>
                </a:lnTo>
                <a:lnTo>
                  <a:pt x="173" y="56"/>
                </a:lnTo>
                <a:lnTo>
                  <a:pt x="186" y="45"/>
                </a:lnTo>
                <a:lnTo>
                  <a:pt x="199" y="39"/>
                </a:lnTo>
                <a:lnTo>
                  <a:pt x="214" y="32"/>
                </a:lnTo>
                <a:lnTo>
                  <a:pt x="231" y="32"/>
                </a:lnTo>
                <a:lnTo>
                  <a:pt x="231" y="32"/>
                </a:lnTo>
                <a:close/>
                <a:moveTo>
                  <a:pt x="679" y="32"/>
                </a:moveTo>
                <a:lnTo>
                  <a:pt x="679" y="32"/>
                </a:lnTo>
                <a:lnTo>
                  <a:pt x="662" y="32"/>
                </a:lnTo>
                <a:lnTo>
                  <a:pt x="647" y="39"/>
                </a:lnTo>
                <a:lnTo>
                  <a:pt x="632" y="45"/>
                </a:lnTo>
                <a:lnTo>
                  <a:pt x="621" y="56"/>
                </a:lnTo>
                <a:lnTo>
                  <a:pt x="610" y="69"/>
                </a:lnTo>
                <a:lnTo>
                  <a:pt x="601" y="82"/>
                </a:lnTo>
                <a:lnTo>
                  <a:pt x="597" y="97"/>
                </a:lnTo>
                <a:lnTo>
                  <a:pt x="595" y="115"/>
                </a:lnTo>
                <a:lnTo>
                  <a:pt x="595" y="115"/>
                </a:lnTo>
                <a:lnTo>
                  <a:pt x="597" y="132"/>
                </a:lnTo>
                <a:lnTo>
                  <a:pt x="601" y="147"/>
                </a:lnTo>
                <a:lnTo>
                  <a:pt x="610" y="162"/>
                </a:lnTo>
                <a:lnTo>
                  <a:pt x="621" y="173"/>
                </a:lnTo>
                <a:lnTo>
                  <a:pt x="632" y="184"/>
                </a:lnTo>
                <a:lnTo>
                  <a:pt x="647" y="190"/>
                </a:lnTo>
                <a:lnTo>
                  <a:pt x="662" y="197"/>
                </a:lnTo>
                <a:lnTo>
                  <a:pt x="679" y="197"/>
                </a:lnTo>
                <a:lnTo>
                  <a:pt x="679" y="197"/>
                </a:lnTo>
                <a:lnTo>
                  <a:pt x="694" y="197"/>
                </a:lnTo>
                <a:lnTo>
                  <a:pt x="712" y="190"/>
                </a:lnTo>
                <a:lnTo>
                  <a:pt x="725" y="184"/>
                </a:lnTo>
                <a:lnTo>
                  <a:pt x="738" y="173"/>
                </a:lnTo>
                <a:lnTo>
                  <a:pt x="749" y="162"/>
                </a:lnTo>
                <a:lnTo>
                  <a:pt x="755" y="147"/>
                </a:lnTo>
                <a:lnTo>
                  <a:pt x="759" y="132"/>
                </a:lnTo>
                <a:lnTo>
                  <a:pt x="762" y="115"/>
                </a:lnTo>
                <a:lnTo>
                  <a:pt x="762" y="115"/>
                </a:lnTo>
                <a:lnTo>
                  <a:pt x="759" y="97"/>
                </a:lnTo>
                <a:lnTo>
                  <a:pt x="755" y="82"/>
                </a:lnTo>
                <a:lnTo>
                  <a:pt x="749" y="69"/>
                </a:lnTo>
                <a:lnTo>
                  <a:pt x="738" y="56"/>
                </a:lnTo>
                <a:lnTo>
                  <a:pt x="725" y="45"/>
                </a:lnTo>
                <a:lnTo>
                  <a:pt x="712" y="39"/>
                </a:lnTo>
                <a:lnTo>
                  <a:pt x="694" y="32"/>
                </a:lnTo>
                <a:lnTo>
                  <a:pt x="679" y="32"/>
                </a:lnTo>
                <a:lnTo>
                  <a:pt x="679" y="32"/>
                </a:lnTo>
                <a:close/>
                <a:moveTo>
                  <a:pt x="597" y="508"/>
                </a:moveTo>
                <a:lnTo>
                  <a:pt x="597" y="729"/>
                </a:lnTo>
                <a:lnTo>
                  <a:pt x="656" y="729"/>
                </a:lnTo>
                <a:lnTo>
                  <a:pt x="679" y="575"/>
                </a:lnTo>
                <a:lnTo>
                  <a:pt x="701" y="729"/>
                </a:lnTo>
                <a:lnTo>
                  <a:pt x="766" y="729"/>
                </a:lnTo>
                <a:lnTo>
                  <a:pt x="766" y="487"/>
                </a:lnTo>
                <a:lnTo>
                  <a:pt x="766" y="487"/>
                </a:lnTo>
                <a:lnTo>
                  <a:pt x="774" y="480"/>
                </a:lnTo>
                <a:lnTo>
                  <a:pt x="783" y="474"/>
                </a:lnTo>
                <a:lnTo>
                  <a:pt x="790" y="465"/>
                </a:lnTo>
                <a:lnTo>
                  <a:pt x="796" y="456"/>
                </a:lnTo>
                <a:lnTo>
                  <a:pt x="803" y="448"/>
                </a:lnTo>
                <a:lnTo>
                  <a:pt x="805" y="437"/>
                </a:lnTo>
                <a:lnTo>
                  <a:pt x="807" y="426"/>
                </a:lnTo>
                <a:lnTo>
                  <a:pt x="809" y="415"/>
                </a:lnTo>
                <a:lnTo>
                  <a:pt x="809" y="292"/>
                </a:lnTo>
                <a:lnTo>
                  <a:pt x="809" y="292"/>
                </a:lnTo>
                <a:lnTo>
                  <a:pt x="807" y="277"/>
                </a:lnTo>
                <a:lnTo>
                  <a:pt x="803" y="262"/>
                </a:lnTo>
                <a:lnTo>
                  <a:pt x="794" y="249"/>
                </a:lnTo>
                <a:lnTo>
                  <a:pt x="785" y="236"/>
                </a:lnTo>
                <a:lnTo>
                  <a:pt x="774" y="227"/>
                </a:lnTo>
                <a:lnTo>
                  <a:pt x="759" y="218"/>
                </a:lnTo>
                <a:lnTo>
                  <a:pt x="746" y="214"/>
                </a:lnTo>
                <a:lnTo>
                  <a:pt x="729" y="212"/>
                </a:lnTo>
                <a:lnTo>
                  <a:pt x="632" y="212"/>
                </a:lnTo>
                <a:lnTo>
                  <a:pt x="632" y="212"/>
                </a:lnTo>
                <a:lnTo>
                  <a:pt x="614" y="214"/>
                </a:lnTo>
                <a:lnTo>
                  <a:pt x="614" y="214"/>
                </a:lnTo>
                <a:lnTo>
                  <a:pt x="623" y="231"/>
                </a:lnTo>
                <a:lnTo>
                  <a:pt x="630" y="247"/>
                </a:lnTo>
                <a:lnTo>
                  <a:pt x="634" y="266"/>
                </a:lnTo>
                <a:lnTo>
                  <a:pt x="634" y="283"/>
                </a:lnTo>
                <a:lnTo>
                  <a:pt x="634" y="420"/>
                </a:lnTo>
                <a:lnTo>
                  <a:pt x="634" y="420"/>
                </a:lnTo>
                <a:lnTo>
                  <a:pt x="634" y="433"/>
                </a:lnTo>
                <a:lnTo>
                  <a:pt x="632" y="443"/>
                </a:lnTo>
                <a:lnTo>
                  <a:pt x="625" y="467"/>
                </a:lnTo>
                <a:lnTo>
                  <a:pt x="612" y="491"/>
                </a:lnTo>
                <a:lnTo>
                  <a:pt x="597" y="508"/>
                </a:lnTo>
                <a:lnTo>
                  <a:pt x="597" y="508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76" y="2"/>
                </a:lnTo>
                <a:lnTo>
                  <a:pt x="493" y="9"/>
                </a:lnTo>
                <a:lnTo>
                  <a:pt x="508" y="17"/>
                </a:lnTo>
                <a:lnTo>
                  <a:pt x="521" y="28"/>
                </a:lnTo>
                <a:lnTo>
                  <a:pt x="532" y="41"/>
                </a:lnTo>
                <a:lnTo>
                  <a:pt x="541" y="56"/>
                </a:lnTo>
                <a:lnTo>
                  <a:pt x="545" y="74"/>
                </a:lnTo>
                <a:lnTo>
                  <a:pt x="547" y="91"/>
                </a:lnTo>
                <a:lnTo>
                  <a:pt x="547" y="91"/>
                </a:lnTo>
                <a:lnTo>
                  <a:pt x="545" y="110"/>
                </a:lnTo>
                <a:lnTo>
                  <a:pt x="541" y="128"/>
                </a:lnTo>
                <a:lnTo>
                  <a:pt x="532" y="143"/>
                </a:lnTo>
                <a:lnTo>
                  <a:pt x="521" y="156"/>
                </a:lnTo>
                <a:lnTo>
                  <a:pt x="508" y="167"/>
                </a:lnTo>
                <a:lnTo>
                  <a:pt x="493" y="175"/>
                </a:lnTo>
                <a:lnTo>
                  <a:pt x="476" y="180"/>
                </a:lnTo>
                <a:lnTo>
                  <a:pt x="456" y="182"/>
                </a:lnTo>
                <a:lnTo>
                  <a:pt x="456" y="182"/>
                </a:lnTo>
                <a:lnTo>
                  <a:pt x="439" y="180"/>
                </a:lnTo>
                <a:lnTo>
                  <a:pt x="422" y="175"/>
                </a:lnTo>
                <a:lnTo>
                  <a:pt x="407" y="167"/>
                </a:lnTo>
                <a:lnTo>
                  <a:pt x="394" y="156"/>
                </a:lnTo>
                <a:lnTo>
                  <a:pt x="383" y="143"/>
                </a:lnTo>
                <a:lnTo>
                  <a:pt x="374" y="128"/>
                </a:lnTo>
                <a:lnTo>
                  <a:pt x="368" y="110"/>
                </a:lnTo>
                <a:lnTo>
                  <a:pt x="368" y="91"/>
                </a:lnTo>
                <a:lnTo>
                  <a:pt x="368" y="91"/>
                </a:lnTo>
                <a:lnTo>
                  <a:pt x="368" y="74"/>
                </a:lnTo>
                <a:lnTo>
                  <a:pt x="374" y="56"/>
                </a:lnTo>
                <a:lnTo>
                  <a:pt x="383" y="41"/>
                </a:lnTo>
                <a:lnTo>
                  <a:pt x="394" y="28"/>
                </a:lnTo>
                <a:lnTo>
                  <a:pt x="407" y="17"/>
                </a:lnTo>
                <a:lnTo>
                  <a:pt x="422" y="9"/>
                </a:lnTo>
                <a:lnTo>
                  <a:pt x="439" y="2"/>
                </a:lnTo>
                <a:lnTo>
                  <a:pt x="456" y="0"/>
                </a:lnTo>
                <a:lnTo>
                  <a:pt x="456" y="0"/>
                </a:lnTo>
                <a:close/>
                <a:moveTo>
                  <a:pt x="547" y="495"/>
                </a:moveTo>
                <a:lnTo>
                  <a:pt x="547" y="495"/>
                </a:lnTo>
                <a:lnTo>
                  <a:pt x="556" y="489"/>
                </a:lnTo>
                <a:lnTo>
                  <a:pt x="565" y="482"/>
                </a:lnTo>
                <a:lnTo>
                  <a:pt x="573" y="474"/>
                </a:lnTo>
                <a:lnTo>
                  <a:pt x="580" y="465"/>
                </a:lnTo>
                <a:lnTo>
                  <a:pt x="586" y="454"/>
                </a:lnTo>
                <a:lnTo>
                  <a:pt x="591" y="443"/>
                </a:lnTo>
                <a:lnTo>
                  <a:pt x="593" y="430"/>
                </a:lnTo>
                <a:lnTo>
                  <a:pt x="593" y="420"/>
                </a:lnTo>
                <a:lnTo>
                  <a:pt x="593" y="283"/>
                </a:lnTo>
                <a:lnTo>
                  <a:pt x="593" y="283"/>
                </a:lnTo>
                <a:lnTo>
                  <a:pt x="591" y="266"/>
                </a:lnTo>
                <a:lnTo>
                  <a:pt x="586" y="251"/>
                </a:lnTo>
                <a:lnTo>
                  <a:pt x="578" y="236"/>
                </a:lnTo>
                <a:lnTo>
                  <a:pt x="569" y="223"/>
                </a:lnTo>
                <a:lnTo>
                  <a:pt x="556" y="212"/>
                </a:lnTo>
                <a:lnTo>
                  <a:pt x="541" y="206"/>
                </a:lnTo>
                <a:lnTo>
                  <a:pt x="524" y="199"/>
                </a:lnTo>
                <a:lnTo>
                  <a:pt x="508" y="199"/>
                </a:lnTo>
                <a:lnTo>
                  <a:pt x="402" y="199"/>
                </a:lnTo>
                <a:lnTo>
                  <a:pt x="402" y="199"/>
                </a:lnTo>
                <a:lnTo>
                  <a:pt x="385" y="199"/>
                </a:lnTo>
                <a:lnTo>
                  <a:pt x="368" y="206"/>
                </a:lnTo>
                <a:lnTo>
                  <a:pt x="355" y="212"/>
                </a:lnTo>
                <a:lnTo>
                  <a:pt x="342" y="223"/>
                </a:lnTo>
                <a:lnTo>
                  <a:pt x="331" y="236"/>
                </a:lnTo>
                <a:lnTo>
                  <a:pt x="322" y="251"/>
                </a:lnTo>
                <a:lnTo>
                  <a:pt x="318" y="266"/>
                </a:lnTo>
                <a:lnTo>
                  <a:pt x="316" y="283"/>
                </a:lnTo>
                <a:lnTo>
                  <a:pt x="316" y="420"/>
                </a:lnTo>
                <a:lnTo>
                  <a:pt x="316" y="420"/>
                </a:lnTo>
                <a:lnTo>
                  <a:pt x="316" y="430"/>
                </a:lnTo>
                <a:lnTo>
                  <a:pt x="320" y="443"/>
                </a:lnTo>
                <a:lnTo>
                  <a:pt x="325" y="454"/>
                </a:lnTo>
                <a:lnTo>
                  <a:pt x="329" y="465"/>
                </a:lnTo>
                <a:lnTo>
                  <a:pt x="335" y="474"/>
                </a:lnTo>
                <a:lnTo>
                  <a:pt x="344" y="482"/>
                </a:lnTo>
                <a:lnTo>
                  <a:pt x="353" y="489"/>
                </a:lnTo>
                <a:lnTo>
                  <a:pt x="363" y="495"/>
                </a:lnTo>
                <a:lnTo>
                  <a:pt x="363" y="759"/>
                </a:lnTo>
                <a:lnTo>
                  <a:pt x="433" y="759"/>
                </a:lnTo>
                <a:lnTo>
                  <a:pt x="456" y="593"/>
                </a:lnTo>
                <a:lnTo>
                  <a:pt x="482" y="759"/>
                </a:lnTo>
                <a:lnTo>
                  <a:pt x="547" y="759"/>
                </a:lnTo>
                <a:lnTo>
                  <a:pt x="547" y="495"/>
                </a:lnTo>
                <a:lnTo>
                  <a:pt x="547" y="495"/>
                </a:lnTo>
                <a:close/>
                <a:moveTo>
                  <a:pt x="314" y="508"/>
                </a:moveTo>
                <a:lnTo>
                  <a:pt x="314" y="508"/>
                </a:lnTo>
                <a:lnTo>
                  <a:pt x="296" y="491"/>
                </a:lnTo>
                <a:lnTo>
                  <a:pt x="286" y="467"/>
                </a:lnTo>
                <a:lnTo>
                  <a:pt x="277" y="443"/>
                </a:lnTo>
                <a:lnTo>
                  <a:pt x="277" y="433"/>
                </a:lnTo>
                <a:lnTo>
                  <a:pt x="275" y="420"/>
                </a:lnTo>
                <a:lnTo>
                  <a:pt x="275" y="283"/>
                </a:lnTo>
                <a:lnTo>
                  <a:pt x="275" y="283"/>
                </a:lnTo>
                <a:lnTo>
                  <a:pt x="277" y="266"/>
                </a:lnTo>
                <a:lnTo>
                  <a:pt x="281" y="247"/>
                </a:lnTo>
                <a:lnTo>
                  <a:pt x="288" y="231"/>
                </a:lnTo>
                <a:lnTo>
                  <a:pt x="296" y="214"/>
                </a:lnTo>
                <a:lnTo>
                  <a:pt x="296" y="214"/>
                </a:lnTo>
                <a:lnTo>
                  <a:pt x="277" y="212"/>
                </a:lnTo>
                <a:lnTo>
                  <a:pt x="182" y="212"/>
                </a:lnTo>
                <a:lnTo>
                  <a:pt x="182" y="212"/>
                </a:lnTo>
                <a:lnTo>
                  <a:pt x="164" y="214"/>
                </a:lnTo>
                <a:lnTo>
                  <a:pt x="149" y="218"/>
                </a:lnTo>
                <a:lnTo>
                  <a:pt x="136" y="227"/>
                </a:lnTo>
                <a:lnTo>
                  <a:pt x="125" y="236"/>
                </a:lnTo>
                <a:lnTo>
                  <a:pt x="115" y="249"/>
                </a:lnTo>
                <a:lnTo>
                  <a:pt x="108" y="262"/>
                </a:lnTo>
                <a:lnTo>
                  <a:pt x="104" y="277"/>
                </a:lnTo>
                <a:lnTo>
                  <a:pt x="102" y="292"/>
                </a:lnTo>
                <a:lnTo>
                  <a:pt x="102" y="415"/>
                </a:lnTo>
                <a:lnTo>
                  <a:pt x="102" y="415"/>
                </a:lnTo>
                <a:lnTo>
                  <a:pt x="102" y="426"/>
                </a:lnTo>
                <a:lnTo>
                  <a:pt x="106" y="437"/>
                </a:lnTo>
                <a:lnTo>
                  <a:pt x="108" y="448"/>
                </a:lnTo>
                <a:lnTo>
                  <a:pt x="115" y="456"/>
                </a:lnTo>
                <a:lnTo>
                  <a:pt x="119" y="465"/>
                </a:lnTo>
                <a:lnTo>
                  <a:pt x="128" y="474"/>
                </a:lnTo>
                <a:lnTo>
                  <a:pt x="136" y="480"/>
                </a:lnTo>
                <a:lnTo>
                  <a:pt x="145" y="487"/>
                </a:lnTo>
                <a:lnTo>
                  <a:pt x="145" y="729"/>
                </a:lnTo>
                <a:lnTo>
                  <a:pt x="208" y="729"/>
                </a:lnTo>
                <a:lnTo>
                  <a:pt x="231" y="575"/>
                </a:lnTo>
                <a:lnTo>
                  <a:pt x="255" y="729"/>
                </a:lnTo>
                <a:lnTo>
                  <a:pt x="314" y="729"/>
                </a:lnTo>
                <a:lnTo>
                  <a:pt x="314" y="5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Impact"/>
              <a:ea typeface="微软雅黑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LOGO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联系 10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联系 11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联系 12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6" name="任意多边形 15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 rot="18891242">
            <a:off x="5375999" y="2709000"/>
            <a:ext cx="1440000" cy="14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61111" y="4578219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   项目分工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095999" y="1097279"/>
            <a:ext cx="1" cy="131349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777784" y="509052"/>
            <a:ext cx="636430" cy="588228"/>
          </a:xfrm>
          <a:custGeom>
            <a:avLst/>
            <a:gdLst/>
            <a:ahLst/>
            <a:cxnLst/>
            <a:rect l="l" t="t" r="r" b="b"/>
            <a:pathLst>
              <a:path w="636430" h="588228">
                <a:moveTo>
                  <a:pt x="331092" y="154408"/>
                </a:moveTo>
                <a:cubicBezTo>
                  <a:pt x="328413" y="154408"/>
                  <a:pt x="326181" y="154446"/>
                  <a:pt x="324395" y="154520"/>
                </a:cubicBezTo>
                <a:cubicBezTo>
                  <a:pt x="322609" y="154594"/>
                  <a:pt x="321046" y="154781"/>
                  <a:pt x="319707" y="155078"/>
                </a:cubicBezTo>
                <a:cubicBezTo>
                  <a:pt x="318367" y="155376"/>
                  <a:pt x="317251" y="155674"/>
                  <a:pt x="316358" y="155971"/>
                </a:cubicBezTo>
                <a:cubicBezTo>
                  <a:pt x="315465" y="156269"/>
                  <a:pt x="314721" y="156641"/>
                  <a:pt x="314126" y="157087"/>
                </a:cubicBezTo>
                <a:lnTo>
                  <a:pt x="247599" y="199727"/>
                </a:lnTo>
                <a:cubicBezTo>
                  <a:pt x="246260" y="200620"/>
                  <a:pt x="245181" y="201513"/>
                  <a:pt x="244362" y="202406"/>
                </a:cubicBezTo>
                <a:cubicBezTo>
                  <a:pt x="243544" y="203299"/>
                  <a:pt x="242911" y="204340"/>
                  <a:pt x="242465" y="205531"/>
                </a:cubicBezTo>
                <a:cubicBezTo>
                  <a:pt x="242018" y="206722"/>
                  <a:pt x="241683" y="208210"/>
                  <a:pt x="241460" y="209996"/>
                </a:cubicBezTo>
                <a:cubicBezTo>
                  <a:pt x="241237" y="211782"/>
                  <a:pt x="241125" y="213940"/>
                  <a:pt x="241125" y="216470"/>
                </a:cubicBezTo>
                <a:cubicBezTo>
                  <a:pt x="241125" y="219893"/>
                  <a:pt x="241311" y="222721"/>
                  <a:pt x="241683" y="224953"/>
                </a:cubicBezTo>
                <a:cubicBezTo>
                  <a:pt x="242056" y="227185"/>
                  <a:pt x="242762" y="228785"/>
                  <a:pt x="243804" y="229753"/>
                </a:cubicBezTo>
                <a:cubicBezTo>
                  <a:pt x="244846" y="230720"/>
                  <a:pt x="246223" y="231055"/>
                  <a:pt x="247934" y="230757"/>
                </a:cubicBezTo>
                <a:cubicBezTo>
                  <a:pt x="249646" y="230460"/>
                  <a:pt x="251915" y="229567"/>
                  <a:pt x="254743" y="228078"/>
                </a:cubicBezTo>
                <a:lnTo>
                  <a:pt x="310554" y="194815"/>
                </a:lnTo>
                <a:lnTo>
                  <a:pt x="310554" y="414486"/>
                </a:lnTo>
                <a:lnTo>
                  <a:pt x="250278" y="414486"/>
                </a:lnTo>
                <a:cubicBezTo>
                  <a:pt x="249088" y="414486"/>
                  <a:pt x="248009" y="414820"/>
                  <a:pt x="247041" y="415490"/>
                </a:cubicBezTo>
                <a:cubicBezTo>
                  <a:pt x="246074" y="416160"/>
                  <a:pt x="245255" y="417127"/>
                  <a:pt x="244586" y="418392"/>
                </a:cubicBezTo>
                <a:cubicBezTo>
                  <a:pt x="243916" y="419657"/>
                  <a:pt x="243358" y="421257"/>
                  <a:pt x="242911" y="423192"/>
                </a:cubicBezTo>
                <a:cubicBezTo>
                  <a:pt x="242465" y="425127"/>
                  <a:pt x="242242" y="427434"/>
                  <a:pt x="242242" y="430113"/>
                </a:cubicBezTo>
                <a:cubicBezTo>
                  <a:pt x="242242" y="432940"/>
                  <a:pt x="242465" y="435322"/>
                  <a:pt x="242911" y="437256"/>
                </a:cubicBezTo>
                <a:cubicBezTo>
                  <a:pt x="243358" y="439191"/>
                  <a:pt x="243990" y="440754"/>
                  <a:pt x="244809" y="441944"/>
                </a:cubicBezTo>
                <a:cubicBezTo>
                  <a:pt x="245627" y="443135"/>
                  <a:pt x="246483" y="443991"/>
                  <a:pt x="247376" y="444512"/>
                </a:cubicBezTo>
                <a:cubicBezTo>
                  <a:pt x="248269" y="445033"/>
                  <a:pt x="249237" y="445293"/>
                  <a:pt x="250278" y="445293"/>
                </a:cubicBezTo>
                <a:lnTo>
                  <a:pt x="401190" y="445293"/>
                </a:lnTo>
                <a:cubicBezTo>
                  <a:pt x="402232" y="445293"/>
                  <a:pt x="403236" y="445033"/>
                  <a:pt x="404204" y="444512"/>
                </a:cubicBezTo>
                <a:cubicBezTo>
                  <a:pt x="405171" y="443991"/>
                  <a:pt x="406027" y="443135"/>
                  <a:pt x="406771" y="441944"/>
                </a:cubicBezTo>
                <a:cubicBezTo>
                  <a:pt x="407515" y="440754"/>
                  <a:pt x="408111" y="439191"/>
                  <a:pt x="408557" y="437256"/>
                </a:cubicBezTo>
                <a:cubicBezTo>
                  <a:pt x="409004" y="435322"/>
                  <a:pt x="409227" y="432940"/>
                  <a:pt x="409227" y="430113"/>
                </a:cubicBezTo>
                <a:cubicBezTo>
                  <a:pt x="409227" y="427434"/>
                  <a:pt x="409041" y="425127"/>
                  <a:pt x="408669" y="423192"/>
                </a:cubicBezTo>
                <a:cubicBezTo>
                  <a:pt x="408297" y="421257"/>
                  <a:pt x="407776" y="419657"/>
                  <a:pt x="407106" y="418392"/>
                </a:cubicBezTo>
                <a:cubicBezTo>
                  <a:pt x="406436" y="417127"/>
                  <a:pt x="405580" y="416160"/>
                  <a:pt x="404539" y="415490"/>
                </a:cubicBezTo>
                <a:cubicBezTo>
                  <a:pt x="403497" y="414820"/>
                  <a:pt x="402381" y="414486"/>
                  <a:pt x="401190" y="414486"/>
                </a:cubicBezTo>
                <a:lnTo>
                  <a:pt x="348951" y="414486"/>
                </a:lnTo>
                <a:lnTo>
                  <a:pt x="348951" y="160659"/>
                </a:lnTo>
                <a:cubicBezTo>
                  <a:pt x="348951" y="159766"/>
                  <a:pt x="348728" y="158911"/>
                  <a:pt x="348282" y="158092"/>
                </a:cubicBezTo>
                <a:cubicBezTo>
                  <a:pt x="347835" y="157273"/>
                  <a:pt x="346942" y="156604"/>
                  <a:pt x="345603" y="156083"/>
                </a:cubicBezTo>
                <a:cubicBezTo>
                  <a:pt x="344263" y="155562"/>
                  <a:pt x="342403" y="155153"/>
                  <a:pt x="340022" y="154855"/>
                </a:cubicBezTo>
                <a:cubicBezTo>
                  <a:pt x="337640" y="154557"/>
                  <a:pt x="334664" y="154408"/>
                  <a:pt x="331092" y="154408"/>
                </a:cubicBezTo>
                <a:close/>
                <a:moveTo>
                  <a:pt x="318215" y="0"/>
                </a:moveTo>
                <a:cubicBezTo>
                  <a:pt x="493960" y="0"/>
                  <a:pt x="636430" y="131679"/>
                  <a:pt x="636430" y="294114"/>
                </a:cubicBezTo>
                <a:cubicBezTo>
                  <a:pt x="636430" y="456549"/>
                  <a:pt x="493960" y="588228"/>
                  <a:pt x="318215" y="588228"/>
                </a:cubicBezTo>
                <a:cubicBezTo>
                  <a:pt x="142470" y="588228"/>
                  <a:pt x="0" y="456549"/>
                  <a:pt x="0" y="294114"/>
                </a:cubicBezTo>
                <a:cubicBezTo>
                  <a:pt x="0" y="131679"/>
                  <a:pt x="142470" y="0"/>
                  <a:pt x="3182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18337" y="5964703"/>
            <a:ext cx="95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Team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/>
      <p:bldP spid="29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联系 1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联系 1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LOGO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联系 2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24" name="任意多边形 2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958003" y="939147"/>
            <a:ext cx="2407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Team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92338" y="1696502"/>
            <a:ext cx="1590293" cy="1575582"/>
            <a:chOff x="1389181" y="2219178"/>
            <a:chExt cx="1590293" cy="1575582"/>
          </a:xfrm>
        </p:grpSpPr>
        <p:sp>
          <p:nvSpPr>
            <p:cNvPr id="30" name="椭圆 29"/>
            <p:cNvSpPr/>
            <p:nvPr/>
          </p:nvSpPr>
          <p:spPr>
            <a:xfrm>
              <a:off x="1389181" y="2219178"/>
              <a:ext cx="1590293" cy="15755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22074" y="2718672"/>
              <a:ext cx="14205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郑军令</a:t>
              </a:r>
            </a:p>
          </p:txBody>
        </p:sp>
      </p:grpSp>
      <p:cxnSp>
        <p:nvCxnSpPr>
          <p:cNvPr id="35" name="直接连接符 34"/>
          <p:cNvCxnSpPr>
            <a:cxnSpLocks/>
          </p:cNvCxnSpPr>
          <p:nvPr/>
        </p:nvCxnSpPr>
        <p:spPr>
          <a:xfrm>
            <a:off x="2369614" y="3041345"/>
            <a:ext cx="1716640" cy="141818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10431" y="3767154"/>
            <a:ext cx="45569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安卓端登录注册模块 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2.nodejs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服务器登陆注册功能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服务器端图片上传下载功能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安卓端个人用户中心设计与实现 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用户头像上传模块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云相册以及排行榜模块整合 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7.mongodb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设计与应用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参与部分安卓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人脸检测以及上传照片到云相册模块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001072" y="4186072"/>
            <a:ext cx="1153551" cy="1097280"/>
            <a:chOff x="4051107" y="4234374"/>
            <a:chExt cx="1153551" cy="1097280"/>
          </a:xfrm>
        </p:grpSpPr>
        <p:sp>
          <p:nvSpPr>
            <p:cNvPr id="33" name="椭圆 32"/>
            <p:cNvSpPr/>
            <p:nvPr/>
          </p:nvSpPr>
          <p:spPr>
            <a:xfrm>
              <a:off x="4051107" y="4234374"/>
              <a:ext cx="1153551" cy="10972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36289" y="4471971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</a:rPr>
                <a:t>张珂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377016" y="1820278"/>
            <a:ext cx="3242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云相册以及排行榜模块实现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2.nodejs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服务器端图片上传下载功能   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3.mongodb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设计与应用   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文档制作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参与部分安卓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人脸检测以及上传照片到云相册模块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417607" y="1773987"/>
            <a:ext cx="2310210" cy="2390520"/>
            <a:chOff x="4051107" y="4234374"/>
            <a:chExt cx="1153551" cy="1097280"/>
          </a:xfrm>
        </p:grpSpPr>
        <p:sp>
          <p:nvSpPr>
            <p:cNvPr id="29" name="椭圆 28"/>
            <p:cNvSpPr/>
            <p:nvPr/>
          </p:nvSpPr>
          <p:spPr>
            <a:xfrm>
              <a:off x="4051107" y="4234374"/>
              <a:ext cx="1153551" cy="10972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235995" y="4613674"/>
              <a:ext cx="783774" cy="29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</a:rPr>
                <a:t>彭启晨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265742" y="1550034"/>
            <a:ext cx="2872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安卓端人脸相似度对比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2.ppt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制作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单元模块测试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参与部分安卓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人脸检测以及上传照片到云相册模块</a:t>
            </a:r>
          </a:p>
        </p:txBody>
      </p:sp>
      <p:cxnSp>
        <p:nvCxnSpPr>
          <p:cNvPr id="37" name="直接连接符 36"/>
          <p:cNvCxnSpPr>
            <a:cxnSpLocks/>
            <a:stCxn id="33" idx="6"/>
          </p:cNvCxnSpPr>
          <p:nvPr/>
        </p:nvCxnSpPr>
        <p:spPr>
          <a:xfrm flipV="1">
            <a:off x="5154623" y="3620426"/>
            <a:ext cx="1379032" cy="111428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299378" y="4236474"/>
            <a:ext cx="39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提供与实现百度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接口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2.ppt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制作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参与部分安卓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软件部署应用测试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安卓端人脸匹配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安卓端人脸库建立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activity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实现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+mj-lt"/>
              </a:rPr>
              <a:t>7.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人脸检测以及上传照片到云相册模块</a:t>
            </a:r>
          </a:p>
        </p:txBody>
      </p:sp>
      <p:cxnSp>
        <p:nvCxnSpPr>
          <p:cNvPr id="45" name="直接连接符 44"/>
          <p:cNvCxnSpPr>
            <a:cxnSpLocks/>
            <a:endCxn id="50" idx="1"/>
          </p:cNvCxnSpPr>
          <p:nvPr/>
        </p:nvCxnSpPr>
        <p:spPr>
          <a:xfrm>
            <a:off x="8663867" y="3596708"/>
            <a:ext cx="1420487" cy="61688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10034044" y="3556020"/>
            <a:ext cx="1335456" cy="1288942"/>
            <a:chOff x="4051107" y="4234374"/>
            <a:chExt cx="1153551" cy="1097280"/>
          </a:xfrm>
        </p:grpSpPr>
        <p:sp>
          <p:nvSpPr>
            <p:cNvPr id="49" name="椭圆 48"/>
            <p:cNvSpPr/>
            <p:nvPr/>
          </p:nvSpPr>
          <p:spPr>
            <a:xfrm>
              <a:off x="4051107" y="4234374"/>
              <a:ext cx="1153551" cy="10972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094564" y="4571458"/>
              <a:ext cx="1094154" cy="4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陈柯瑶</a:t>
              </a: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>
            <a:stCxn id="26" idx="3"/>
          </p:cNvCxnSpPr>
          <p:nvPr/>
        </p:nvCxnSpPr>
        <p:spPr>
          <a:xfrm>
            <a:off x="7365585" y="1323868"/>
            <a:ext cx="1342106" cy="1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26" idx="1"/>
          </p:cNvCxnSpPr>
          <p:nvPr/>
        </p:nvCxnSpPr>
        <p:spPr>
          <a:xfrm>
            <a:off x="365636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图: 联系 5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联系 5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联系 5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25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2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7" grpId="0"/>
      <p:bldP spid="36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联系 3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6" name="任意多边形 15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 rot="18891242">
            <a:off x="5375999" y="2709000"/>
            <a:ext cx="1440000" cy="14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89658" y="4567390"/>
            <a:ext cx="3467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</a:rPr>
              <a:t>        项目展示</a:t>
            </a:r>
            <a:endParaRPr lang="zh-CN" altLang="en-US" sz="4400" dirty="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095999" y="1097279"/>
            <a:ext cx="1" cy="131349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47941" y="5371715"/>
            <a:ext cx="145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Calibri Light" panose="020F0302020204030204"/>
              </a:rPr>
              <a:t>Products</a:t>
            </a:r>
            <a:endParaRPr lang="zh-CN" altLang="en-US" sz="2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90755" y="509053"/>
            <a:ext cx="637200" cy="588228"/>
          </a:xfrm>
          <a:custGeom>
            <a:avLst/>
            <a:gdLst/>
            <a:ahLst/>
            <a:cxnLst/>
            <a:rect l="l" t="t" r="r" b="b"/>
            <a:pathLst>
              <a:path w="637200" h="588228">
                <a:moveTo>
                  <a:pt x="308894" y="138491"/>
                </a:moveTo>
                <a:cubicBezTo>
                  <a:pt x="299198" y="138491"/>
                  <a:pt x="289955" y="139477"/>
                  <a:pt x="281163" y="141449"/>
                </a:cubicBezTo>
                <a:cubicBezTo>
                  <a:pt x="272371" y="143421"/>
                  <a:pt x="264319" y="145845"/>
                  <a:pt x="257006" y="148721"/>
                </a:cubicBezTo>
                <a:cubicBezTo>
                  <a:pt x="249694" y="151596"/>
                  <a:pt x="243613" y="154513"/>
                  <a:pt x="238766" y="157471"/>
                </a:cubicBezTo>
                <a:cubicBezTo>
                  <a:pt x="233918" y="160429"/>
                  <a:pt x="230508" y="162771"/>
                  <a:pt x="228536" y="164496"/>
                </a:cubicBezTo>
                <a:cubicBezTo>
                  <a:pt x="226564" y="166222"/>
                  <a:pt x="225249" y="167660"/>
                  <a:pt x="224592" y="168810"/>
                </a:cubicBezTo>
                <a:cubicBezTo>
                  <a:pt x="223935" y="169960"/>
                  <a:pt x="223401" y="171193"/>
                  <a:pt x="222990" y="172508"/>
                </a:cubicBezTo>
                <a:cubicBezTo>
                  <a:pt x="222579" y="173822"/>
                  <a:pt x="222291" y="175383"/>
                  <a:pt x="222127" y="177191"/>
                </a:cubicBezTo>
                <a:cubicBezTo>
                  <a:pt x="221963" y="178999"/>
                  <a:pt x="221881" y="181135"/>
                  <a:pt x="221881" y="183600"/>
                </a:cubicBezTo>
                <a:cubicBezTo>
                  <a:pt x="221881" y="187051"/>
                  <a:pt x="222050" y="190009"/>
                  <a:pt x="222389" y="192474"/>
                </a:cubicBezTo>
                <a:cubicBezTo>
                  <a:pt x="222728" y="194939"/>
                  <a:pt x="223194" y="196911"/>
                  <a:pt x="223787" y="198390"/>
                </a:cubicBezTo>
                <a:cubicBezTo>
                  <a:pt x="224380" y="199869"/>
                  <a:pt x="225143" y="200937"/>
                  <a:pt x="226077" y="201594"/>
                </a:cubicBezTo>
                <a:cubicBezTo>
                  <a:pt x="227010" y="202251"/>
                  <a:pt x="228070" y="202580"/>
                  <a:pt x="229256" y="202580"/>
                </a:cubicBezTo>
                <a:cubicBezTo>
                  <a:pt x="231292" y="202580"/>
                  <a:pt x="234387" y="201183"/>
                  <a:pt x="238540" y="198390"/>
                </a:cubicBezTo>
                <a:cubicBezTo>
                  <a:pt x="242693" y="195596"/>
                  <a:pt x="247865" y="192556"/>
                  <a:pt x="254054" y="189269"/>
                </a:cubicBezTo>
                <a:cubicBezTo>
                  <a:pt x="260243" y="185983"/>
                  <a:pt x="267450" y="182943"/>
                  <a:pt x="275675" y="180149"/>
                </a:cubicBezTo>
                <a:cubicBezTo>
                  <a:pt x="283899" y="177355"/>
                  <a:pt x="293182" y="175959"/>
                  <a:pt x="303525" y="175959"/>
                </a:cubicBezTo>
                <a:cubicBezTo>
                  <a:pt x="312342" y="175959"/>
                  <a:pt x="320142" y="177355"/>
                  <a:pt x="326925" y="180149"/>
                </a:cubicBezTo>
                <a:cubicBezTo>
                  <a:pt x="333707" y="182943"/>
                  <a:pt x="339345" y="186722"/>
                  <a:pt x="343839" y="191488"/>
                </a:cubicBezTo>
                <a:cubicBezTo>
                  <a:pt x="348332" y="196253"/>
                  <a:pt x="351766" y="201800"/>
                  <a:pt x="354139" y="208126"/>
                </a:cubicBezTo>
                <a:cubicBezTo>
                  <a:pt x="356513" y="214453"/>
                  <a:pt x="357700" y="221150"/>
                  <a:pt x="357700" y="228216"/>
                </a:cubicBezTo>
                <a:cubicBezTo>
                  <a:pt x="357700" y="235282"/>
                  <a:pt x="356938" y="242841"/>
                  <a:pt x="355414" y="250894"/>
                </a:cubicBezTo>
                <a:cubicBezTo>
                  <a:pt x="353890" y="258946"/>
                  <a:pt x="350715" y="267902"/>
                  <a:pt x="345889" y="277762"/>
                </a:cubicBezTo>
                <a:cubicBezTo>
                  <a:pt x="341064" y="287621"/>
                  <a:pt x="334205" y="298549"/>
                  <a:pt x="325315" y="310546"/>
                </a:cubicBezTo>
                <a:cubicBezTo>
                  <a:pt x="316424" y="322542"/>
                  <a:pt x="304612" y="336099"/>
                  <a:pt x="289879" y="351218"/>
                </a:cubicBezTo>
                <a:lnTo>
                  <a:pt x="226125" y="416786"/>
                </a:lnTo>
                <a:cubicBezTo>
                  <a:pt x="224094" y="418922"/>
                  <a:pt x="222443" y="420935"/>
                  <a:pt x="221172" y="422825"/>
                </a:cubicBezTo>
                <a:cubicBezTo>
                  <a:pt x="219901" y="424715"/>
                  <a:pt x="218842" y="426605"/>
                  <a:pt x="217996" y="428494"/>
                </a:cubicBezTo>
                <a:cubicBezTo>
                  <a:pt x="217150" y="430384"/>
                  <a:pt x="216600" y="432561"/>
                  <a:pt x="216346" y="435026"/>
                </a:cubicBezTo>
                <a:cubicBezTo>
                  <a:pt x="216092" y="437491"/>
                  <a:pt x="215965" y="440367"/>
                  <a:pt x="215965" y="443654"/>
                </a:cubicBezTo>
                <a:cubicBezTo>
                  <a:pt x="215965" y="447269"/>
                  <a:pt x="216252" y="450309"/>
                  <a:pt x="216827" y="452774"/>
                </a:cubicBezTo>
                <a:cubicBezTo>
                  <a:pt x="217403" y="455239"/>
                  <a:pt x="218306" y="457129"/>
                  <a:pt x="219539" y="458444"/>
                </a:cubicBezTo>
                <a:cubicBezTo>
                  <a:pt x="220771" y="459758"/>
                  <a:pt x="222250" y="460703"/>
                  <a:pt x="223976" y="461278"/>
                </a:cubicBezTo>
                <a:cubicBezTo>
                  <a:pt x="225701" y="461853"/>
                  <a:pt x="227714" y="462141"/>
                  <a:pt x="230015" y="462141"/>
                </a:cubicBezTo>
                <a:lnTo>
                  <a:pt x="406260" y="462141"/>
                </a:lnTo>
                <a:cubicBezTo>
                  <a:pt x="407739" y="462141"/>
                  <a:pt x="409095" y="461771"/>
                  <a:pt x="410327" y="461032"/>
                </a:cubicBezTo>
                <a:cubicBezTo>
                  <a:pt x="411560" y="460292"/>
                  <a:pt x="412546" y="459142"/>
                  <a:pt x="413285" y="457581"/>
                </a:cubicBezTo>
                <a:cubicBezTo>
                  <a:pt x="414025" y="456020"/>
                  <a:pt x="414600" y="454089"/>
                  <a:pt x="415011" y="451788"/>
                </a:cubicBezTo>
                <a:cubicBezTo>
                  <a:pt x="415421" y="449488"/>
                  <a:pt x="415627" y="446858"/>
                  <a:pt x="415627" y="443900"/>
                </a:cubicBezTo>
                <a:cubicBezTo>
                  <a:pt x="415627" y="440942"/>
                  <a:pt x="415421" y="438354"/>
                  <a:pt x="415011" y="436136"/>
                </a:cubicBezTo>
                <a:cubicBezTo>
                  <a:pt x="414600" y="433917"/>
                  <a:pt x="413942" y="432068"/>
                  <a:pt x="413039" y="430590"/>
                </a:cubicBezTo>
                <a:cubicBezTo>
                  <a:pt x="412135" y="429111"/>
                  <a:pt x="411067" y="428001"/>
                  <a:pt x="409834" y="427262"/>
                </a:cubicBezTo>
                <a:cubicBezTo>
                  <a:pt x="408602" y="426522"/>
                  <a:pt x="407328" y="426153"/>
                  <a:pt x="406013" y="426153"/>
                </a:cubicBezTo>
                <a:lnTo>
                  <a:pt x="267236" y="426153"/>
                </a:lnTo>
                <a:lnTo>
                  <a:pt x="317768" y="373402"/>
                </a:lnTo>
                <a:cubicBezTo>
                  <a:pt x="336008" y="354669"/>
                  <a:pt x="350634" y="338112"/>
                  <a:pt x="361644" y="323733"/>
                </a:cubicBezTo>
                <a:cubicBezTo>
                  <a:pt x="372654" y="309354"/>
                  <a:pt x="381076" y="296290"/>
                  <a:pt x="386910" y="284540"/>
                </a:cubicBezTo>
                <a:cubicBezTo>
                  <a:pt x="392744" y="272791"/>
                  <a:pt x="396564" y="261863"/>
                  <a:pt x="398372" y="251756"/>
                </a:cubicBezTo>
                <a:cubicBezTo>
                  <a:pt x="400180" y="241650"/>
                  <a:pt x="401084" y="231502"/>
                  <a:pt x="401084" y="221314"/>
                </a:cubicBezTo>
                <a:cubicBezTo>
                  <a:pt x="401084" y="209975"/>
                  <a:pt x="399194" y="199294"/>
                  <a:pt x="395414" y="189269"/>
                </a:cubicBezTo>
                <a:cubicBezTo>
                  <a:pt x="391635" y="179245"/>
                  <a:pt x="385924" y="170453"/>
                  <a:pt x="378283" y="162894"/>
                </a:cubicBezTo>
                <a:cubicBezTo>
                  <a:pt x="370641" y="155335"/>
                  <a:pt x="361028" y="149378"/>
                  <a:pt x="349443" y="145023"/>
                </a:cubicBezTo>
                <a:cubicBezTo>
                  <a:pt x="337857" y="140668"/>
                  <a:pt x="324341" y="138491"/>
                  <a:pt x="308894" y="138491"/>
                </a:cubicBezTo>
                <a:close/>
                <a:moveTo>
                  <a:pt x="318600" y="0"/>
                </a:moveTo>
                <a:cubicBezTo>
                  <a:pt x="494558" y="0"/>
                  <a:pt x="637200" y="131679"/>
                  <a:pt x="637200" y="294114"/>
                </a:cubicBezTo>
                <a:cubicBezTo>
                  <a:pt x="637200" y="456549"/>
                  <a:pt x="494558" y="588228"/>
                  <a:pt x="318600" y="588228"/>
                </a:cubicBezTo>
                <a:cubicBezTo>
                  <a:pt x="142642" y="588228"/>
                  <a:pt x="0" y="456549"/>
                  <a:pt x="0" y="294114"/>
                </a:cubicBezTo>
                <a:cubicBezTo>
                  <a:pt x="0" y="131679"/>
                  <a:pt x="142642" y="0"/>
                  <a:pt x="318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Freeform 16"/>
          <p:cNvSpPr>
            <a:spLocks noEditPoints="1"/>
          </p:cNvSpPr>
          <p:nvPr/>
        </p:nvSpPr>
        <p:spPr bwMode="auto">
          <a:xfrm>
            <a:off x="5382932" y="3143210"/>
            <a:ext cx="1527343" cy="773352"/>
          </a:xfrm>
          <a:custGeom>
            <a:avLst/>
            <a:gdLst>
              <a:gd name="T0" fmla="*/ 763 w 1861"/>
              <a:gd name="T1" fmla="*/ 185 h 796"/>
              <a:gd name="T2" fmla="*/ 534 w 1861"/>
              <a:gd name="T3" fmla="*/ 581 h 796"/>
              <a:gd name="T4" fmla="*/ 546 w 1861"/>
              <a:gd name="T5" fmla="*/ 563 h 796"/>
              <a:gd name="T6" fmla="*/ 594 w 1861"/>
              <a:gd name="T7" fmla="*/ 584 h 796"/>
              <a:gd name="T8" fmla="*/ 592 w 1861"/>
              <a:gd name="T9" fmla="*/ 619 h 796"/>
              <a:gd name="T10" fmla="*/ 580 w 1861"/>
              <a:gd name="T11" fmla="*/ 663 h 796"/>
              <a:gd name="T12" fmla="*/ 548 w 1861"/>
              <a:gd name="T13" fmla="*/ 650 h 796"/>
              <a:gd name="T14" fmla="*/ 536 w 1861"/>
              <a:gd name="T15" fmla="*/ 634 h 796"/>
              <a:gd name="T16" fmla="*/ 156 w 1861"/>
              <a:gd name="T17" fmla="*/ 6 h 796"/>
              <a:gd name="T18" fmla="*/ 1145 w 1861"/>
              <a:gd name="T19" fmla="*/ 210 h 796"/>
              <a:gd name="T20" fmla="*/ 713 w 1861"/>
              <a:gd name="T21" fmla="*/ 273 h 796"/>
              <a:gd name="T22" fmla="*/ 734 w 1861"/>
              <a:gd name="T23" fmla="*/ 312 h 796"/>
              <a:gd name="T24" fmla="*/ 761 w 1861"/>
              <a:gd name="T25" fmla="*/ 317 h 796"/>
              <a:gd name="T26" fmla="*/ 824 w 1861"/>
              <a:gd name="T27" fmla="*/ 271 h 796"/>
              <a:gd name="T28" fmla="*/ 1245 w 1861"/>
              <a:gd name="T29" fmla="*/ 429 h 796"/>
              <a:gd name="T30" fmla="*/ 1253 w 1861"/>
              <a:gd name="T31" fmla="*/ 440 h 796"/>
              <a:gd name="T32" fmla="*/ 1247 w 1861"/>
              <a:gd name="T33" fmla="*/ 490 h 796"/>
              <a:gd name="T34" fmla="*/ 1014 w 1861"/>
              <a:gd name="T35" fmla="*/ 419 h 796"/>
              <a:gd name="T36" fmla="*/ 1168 w 1861"/>
              <a:gd name="T37" fmla="*/ 548 h 796"/>
              <a:gd name="T38" fmla="*/ 1158 w 1861"/>
              <a:gd name="T39" fmla="*/ 575 h 796"/>
              <a:gd name="T40" fmla="*/ 928 w 1861"/>
              <a:gd name="T41" fmla="*/ 492 h 796"/>
              <a:gd name="T42" fmla="*/ 1097 w 1861"/>
              <a:gd name="T43" fmla="*/ 623 h 796"/>
              <a:gd name="T44" fmla="*/ 1074 w 1861"/>
              <a:gd name="T45" fmla="*/ 669 h 796"/>
              <a:gd name="T46" fmla="*/ 1005 w 1861"/>
              <a:gd name="T47" fmla="*/ 694 h 796"/>
              <a:gd name="T48" fmla="*/ 999 w 1861"/>
              <a:gd name="T49" fmla="*/ 723 h 796"/>
              <a:gd name="T50" fmla="*/ 978 w 1861"/>
              <a:gd name="T51" fmla="*/ 750 h 796"/>
              <a:gd name="T52" fmla="*/ 870 w 1861"/>
              <a:gd name="T53" fmla="*/ 665 h 796"/>
              <a:gd name="T54" fmla="*/ 849 w 1861"/>
              <a:gd name="T55" fmla="*/ 646 h 796"/>
              <a:gd name="T56" fmla="*/ 807 w 1861"/>
              <a:gd name="T57" fmla="*/ 634 h 796"/>
              <a:gd name="T58" fmla="*/ 776 w 1861"/>
              <a:gd name="T59" fmla="*/ 661 h 796"/>
              <a:gd name="T60" fmla="*/ 780 w 1861"/>
              <a:gd name="T61" fmla="*/ 604 h 796"/>
              <a:gd name="T62" fmla="*/ 738 w 1861"/>
              <a:gd name="T63" fmla="*/ 581 h 796"/>
              <a:gd name="T64" fmla="*/ 697 w 1861"/>
              <a:gd name="T65" fmla="*/ 590 h 796"/>
              <a:gd name="T66" fmla="*/ 690 w 1861"/>
              <a:gd name="T67" fmla="*/ 707 h 796"/>
              <a:gd name="T68" fmla="*/ 703 w 1861"/>
              <a:gd name="T69" fmla="*/ 732 h 796"/>
              <a:gd name="T70" fmla="*/ 749 w 1861"/>
              <a:gd name="T71" fmla="*/ 755 h 796"/>
              <a:gd name="T72" fmla="*/ 799 w 1861"/>
              <a:gd name="T73" fmla="*/ 715 h 796"/>
              <a:gd name="T74" fmla="*/ 803 w 1861"/>
              <a:gd name="T75" fmla="*/ 750 h 796"/>
              <a:gd name="T76" fmla="*/ 824 w 1861"/>
              <a:gd name="T77" fmla="*/ 769 h 796"/>
              <a:gd name="T78" fmla="*/ 849 w 1861"/>
              <a:gd name="T79" fmla="*/ 778 h 796"/>
              <a:gd name="T80" fmla="*/ 980 w 1861"/>
              <a:gd name="T81" fmla="*/ 796 h 796"/>
              <a:gd name="T82" fmla="*/ 1018 w 1861"/>
              <a:gd name="T83" fmla="*/ 778 h 796"/>
              <a:gd name="T84" fmla="*/ 1047 w 1861"/>
              <a:gd name="T85" fmla="*/ 730 h 796"/>
              <a:gd name="T86" fmla="*/ 1070 w 1861"/>
              <a:gd name="T87" fmla="*/ 719 h 796"/>
              <a:gd name="T88" fmla="*/ 1112 w 1861"/>
              <a:gd name="T89" fmla="*/ 698 h 796"/>
              <a:gd name="T90" fmla="*/ 1133 w 1861"/>
              <a:gd name="T91" fmla="*/ 663 h 796"/>
              <a:gd name="T92" fmla="*/ 1141 w 1861"/>
              <a:gd name="T93" fmla="*/ 638 h 796"/>
              <a:gd name="T94" fmla="*/ 1195 w 1861"/>
              <a:gd name="T95" fmla="*/ 602 h 796"/>
              <a:gd name="T96" fmla="*/ 1861 w 1861"/>
              <a:gd name="T97" fmla="*/ 452 h 796"/>
              <a:gd name="T98" fmla="*/ 617 w 1861"/>
              <a:gd name="T99" fmla="*/ 569 h 796"/>
              <a:gd name="T100" fmla="*/ 611 w 1861"/>
              <a:gd name="T101" fmla="*/ 652 h 796"/>
              <a:gd name="T102" fmla="*/ 619 w 1861"/>
              <a:gd name="T103" fmla="*/ 684 h 796"/>
              <a:gd name="T104" fmla="*/ 659 w 1861"/>
              <a:gd name="T105" fmla="*/ 702 h 796"/>
              <a:gd name="T106" fmla="*/ 678 w 1861"/>
              <a:gd name="T107" fmla="*/ 607 h 796"/>
              <a:gd name="T108" fmla="*/ 667 w 1861"/>
              <a:gd name="T109" fmla="*/ 586 h 796"/>
              <a:gd name="T110" fmla="*/ 617 w 1861"/>
              <a:gd name="T111" fmla="*/ 569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1" h="796">
                <a:moveTo>
                  <a:pt x="156" y="6"/>
                </a:moveTo>
                <a:lnTo>
                  <a:pt x="605" y="150"/>
                </a:lnTo>
                <a:lnTo>
                  <a:pt x="594" y="177"/>
                </a:lnTo>
                <a:lnTo>
                  <a:pt x="763" y="185"/>
                </a:lnTo>
                <a:lnTo>
                  <a:pt x="722" y="231"/>
                </a:lnTo>
                <a:lnTo>
                  <a:pt x="580" y="221"/>
                </a:lnTo>
                <a:lnTo>
                  <a:pt x="475" y="544"/>
                </a:lnTo>
                <a:lnTo>
                  <a:pt x="534" y="581"/>
                </a:lnTo>
                <a:lnTo>
                  <a:pt x="534" y="581"/>
                </a:lnTo>
                <a:lnTo>
                  <a:pt x="538" y="561"/>
                </a:lnTo>
                <a:lnTo>
                  <a:pt x="538" y="561"/>
                </a:lnTo>
                <a:lnTo>
                  <a:pt x="546" y="563"/>
                </a:lnTo>
                <a:lnTo>
                  <a:pt x="567" y="569"/>
                </a:lnTo>
                <a:lnTo>
                  <a:pt x="578" y="573"/>
                </a:lnTo>
                <a:lnTo>
                  <a:pt x="586" y="579"/>
                </a:lnTo>
                <a:lnTo>
                  <a:pt x="594" y="584"/>
                </a:lnTo>
                <a:lnTo>
                  <a:pt x="596" y="590"/>
                </a:lnTo>
                <a:lnTo>
                  <a:pt x="596" y="590"/>
                </a:lnTo>
                <a:lnTo>
                  <a:pt x="596" y="602"/>
                </a:lnTo>
                <a:lnTo>
                  <a:pt x="592" y="619"/>
                </a:lnTo>
                <a:lnTo>
                  <a:pt x="596" y="621"/>
                </a:lnTo>
                <a:lnTo>
                  <a:pt x="590" y="632"/>
                </a:lnTo>
                <a:lnTo>
                  <a:pt x="590" y="632"/>
                </a:lnTo>
                <a:lnTo>
                  <a:pt x="580" y="663"/>
                </a:lnTo>
                <a:lnTo>
                  <a:pt x="580" y="663"/>
                </a:lnTo>
                <a:lnTo>
                  <a:pt x="576" y="661"/>
                </a:lnTo>
                <a:lnTo>
                  <a:pt x="563" y="657"/>
                </a:lnTo>
                <a:lnTo>
                  <a:pt x="548" y="650"/>
                </a:lnTo>
                <a:lnTo>
                  <a:pt x="542" y="644"/>
                </a:lnTo>
                <a:lnTo>
                  <a:pt x="538" y="638"/>
                </a:lnTo>
                <a:lnTo>
                  <a:pt x="538" y="638"/>
                </a:lnTo>
                <a:lnTo>
                  <a:pt x="536" y="634"/>
                </a:lnTo>
                <a:lnTo>
                  <a:pt x="461" y="588"/>
                </a:lnTo>
                <a:lnTo>
                  <a:pt x="448" y="627"/>
                </a:lnTo>
                <a:lnTo>
                  <a:pt x="0" y="483"/>
                </a:lnTo>
                <a:lnTo>
                  <a:pt x="156" y="6"/>
                </a:lnTo>
                <a:lnTo>
                  <a:pt x="156" y="6"/>
                </a:lnTo>
                <a:close/>
                <a:moveTo>
                  <a:pt x="1260" y="133"/>
                </a:moveTo>
                <a:lnTo>
                  <a:pt x="1272" y="171"/>
                </a:lnTo>
                <a:lnTo>
                  <a:pt x="1145" y="210"/>
                </a:lnTo>
                <a:lnTo>
                  <a:pt x="1014" y="150"/>
                </a:lnTo>
                <a:lnTo>
                  <a:pt x="828" y="166"/>
                </a:lnTo>
                <a:lnTo>
                  <a:pt x="713" y="273"/>
                </a:lnTo>
                <a:lnTo>
                  <a:pt x="713" y="273"/>
                </a:lnTo>
                <a:lnTo>
                  <a:pt x="715" y="281"/>
                </a:lnTo>
                <a:lnTo>
                  <a:pt x="722" y="296"/>
                </a:lnTo>
                <a:lnTo>
                  <a:pt x="728" y="306"/>
                </a:lnTo>
                <a:lnTo>
                  <a:pt x="734" y="312"/>
                </a:lnTo>
                <a:lnTo>
                  <a:pt x="740" y="319"/>
                </a:lnTo>
                <a:lnTo>
                  <a:pt x="751" y="321"/>
                </a:lnTo>
                <a:lnTo>
                  <a:pt x="751" y="321"/>
                </a:lnTo>
                <a:lnTo>
                  <a:pt x="761" y="317"/>
                </a:lnTo>
                <a:lnTo>
                  <a:pt x="776" y="310"/>
                </a:lnTo>
                <a:lnTo>
                  <a:pt x="788" y="302"/>
                </a:lnTo>
                <a:lnTo>
                  <a:pt x="803" y="289"/>
                </a:lnTo>
                <a:lnTo>
                  <a:pt x="824" y="271"/>
                </a:lnTo>
                <a:lnTo>
                  <a:pt x="834" y="260"/>
                </a:lnTo>
                <a:lnTo>
                  <a:pt x="970" y="267"/>
                </a:lnTo>
                <a:lnTo>
                  <a:pt x="1245" y="429"/>
                </a:lnTo>
                <a:lnTo>
                  <a:pt x="1245" y="429"/>
                </a:lnTo>
                <a:lnTo>
                  <a:pt x="1245" y="429"/>
                </a:lnTo>
                <a:lnTo>
                  <a:pt x="1249" y="431"/>
                </a:lnTo>
                <a:lnTo>
                  <a:pt x="1249" y="431"/>
                </a:lnTo>
                <a:lnTo>
                  <a:pt x="1253" y="440"/>
                </a:lnTo>
                <a:lnTo>
                  <a:pt x="1256" y="450"/>
                </a:lnTo>
                <a:lnTo>
                  <a:pt x="1253" y="463"/>
                </a:lnTo>
                <a:lnTo>
                  <a:pt x="1251" y="477"/>
                </a:lnTo>
                <a:lnTo>
                  <a:pt x="1247" y="490"/>
                </a:lnTo>
                <a:lnTo>
                  <a:pt x="1241" y="502"/>
                </a:lnTo>
                <a:lnTo>
                  <a:pt x="1233" y="513"/>
                </a:lnTo>
                <a:lnTo>
                  <a:pt x="1224" y="517"/>
                </a:lnTo>
                <a:lnTo>
                  <a:pt x="1014" y="419"/>
                </a:lnTo>
                <a:lnTo>
                  <a:pt x="995" y="458"/>
                </a:lnTo>
                <a:lnTo>
                  <a:pt x="1168" y="540"/>
                </a:lnTo>
                <a:lnTo>
                  <a:pt x="1168" y="540"/>
                </a:lnTo>
                <a:lnTo>
                  <a:pt x="1168" y="548"/>
                </a:lnTo>
                <a:lnTo>
                  <a:pt x="1168" y="554"/>
                </a:lnTo>
                <a:lnTo>
                  <a:pt x="1168" y="554"/>
                </a:lnTo>
                <a:lnTo>
                  <a:pt x="1164" y="565"/>
                </a:lnTo>
                <a:lnTo>
                  <a:pt x="1158" y="575"/>
                </a:lnTo>
                <a:lnTo>
                  <a:pt x="1158" y="575"/>
                </a:lnTo>
                <a:lnTo>
                  <a:pt x="1149" y="586"/>
                </a:lnTo>
                <a:lnTo>
                  <a:pt x="1139" y="592"/>
                </a:lnTo>
                <a:lnTo>
                  <a:pt x="928" y="492"/>
                </a:lnTo>
                <a:lnTo>
                  <a:pt x="909" y="534"/>
                </a:lnTo>
                <a:lnTo>
                  <a:pt x="1095" y="619"/>
                </a:lnTo>
                <a:lnTo>
                  <a:pt x="1095" y="619"/>
                </a:lnTo>
                <a:lnTo>
                  <a:pt x="1097" y="623"/>
                </a:lnTo>
                <a:lnTo>
                  <a:pt x="1095" y="629"/>
                </a:lnTo>
                <a:lnTo>
                  <a:pt x="1091" y="646"/>
                </a:lnTo>
                <a:lnTo>
                  <a:pt x="1080" y="663"/>
                </a:lnTo>
                <a:lnTo>
                  <a:pt x="1074" y="669"/>
                </a:lnTo>
                <a:lnTo>
                  <a:pt x="1068" y="673"/>
                </a:lnTo>
                <a:lnTo>
                  <a:pt x="868" y="579"/>
                </a:lnTo>
                <a:lnTo>
                  <a:pt x="849" y="621"/>
                </a:lnTo>
                <a:lnTo>
                  <a:pt x="1005" y="694"/>
                </a:lnTo>
                <a:lnTo>
                  <a:pt x="1005" y="694"/>
                </a:lnTo>
                <a:lnTo>
                  <a:pt x="1005" y="700"/>
                </a:lnTo>
                <a:lnTo>
                  <a:pt x="1005" y="707"/>
                </a:lnTo>
                <a:lnTo>
                  <a:pt x="999" y="723"/>
                </a:lnTo>
                <a:lnTo>
                  <a:pt x="995" y="732"/>
                </a:lnTo>
                <a:lnTo>
                  <a:pt x="991" y="740"/>
                </a:lnTo>
                <a:lnTo>
                  <a:pt x="984" y="746"/>
                </a:lnTo>
                <a:lnTo>
                  <a:pt x="978" y="750"/>
                </a:lnTo>
                <a:lnTo>
                  <a:pt x="865" y="696"/>
                </a:lnTo>
                <a:lnTo>
                  <a:pt x="865" y="696"/>
                </a:lnTo>
                <a:lnTo>
                  <a:pt x="870" y="677"/>
                </a:lnTo>
                <a:lnTo>
                  <a:pt x="870" y="665"/>
                </a:lnTo>
                <a:lnTo>
                  <a:pt x="870" y="665"/>
                </a:lnTo>
                <a:lnTo>
                  <a:pt x="865" y="659"/>
                </a:lnTo>
                <a:lnTo>
                  <a:pt x="857" y="652"/>
                </a:lnTo>
                <a:lnTo>
                  <a:pt x="849" y="646"/>
                </a:lnTo>
                <a:lnTo>
                  <a:pt x="836" y="642"/>
                </a:lnTo>
                <a:lnTo>
                  <a:pt x="815" y="636"/>
                </a:lnTo>
                <a:lnTo>
                  <a:pt x="807" y="634"/>
                </a:lnTo>
                <a:lnTo>
                  <a:pt x="807" y="634"/>
                </a:lnTo>
                <a:lnTo>
                  <a:pt x="801" y="667"/>
                </a:lnTo>
                <a:lnTo>
                  <a:pt x="778" y="657"/>
                </a:lnTo>
                <a:lnTo>
                  <a:pt x="776" y="661"/>
                </a:lnTo>
                <a:lnTo>
                  <a:pt x="776" y="661"/>
                </a:lnTo>
                <a:lnTo>
                  <a:pt x="780" y="629"/>
                </a:lnTo>
                <a:lnTo>
                  <a:pt x="782" y="611"/>
                </a:lnTo>
                <a:lnTo>
                  <a:pt x="782" y="611"/>
                </a:lnTo>
                <a:lnTo>
                  <a:pt x="780" y="604"/>
                </a:lnTo>
                <a:lnTo>
                  <a:pt x="778" y="600"/>
                </a:lnTo>
                <a:lnTo>
                  <a:pt x="767" y="594"/>
                </a:lnTo>
                <a:lnTo>
                  <a:pt x="755" y="588"/>
                </a:lnTo>
                <a:lnTo>
                  <a:pt x="738" y="581"/>
                </a:lnTo>
                <a:lnTo>
                  <a:pt x="711" y="573"/>
                </a:lnTo>
                <a:lnTo>
                  <a:pt x="699" y="569"/>
                </a:lnTo>
                <a:lnTo>
                  <a:pt x="699" y="569"/>
                </a:lnTo>
                <a:lnTo>
                  <a:pt x="697" y="590"/>
                </a:lnTo>
                <a:lnTo>
                  <a:pt x="690" y="634"/>
                </a:lnTo>
                <a:lnTo>
                  <a:pt x="690" y="661"/>
                </a:lnTo>
                <a:lnTo>
                  <a:pt x="688" y="684"/>
                </a:lnTo>
                <a:lnTo>
                  <a:pt x="690" y="707"/>
                </a:lnTo>
                <a:lnTo>
                  <a:pt x="692" y="715"/>
                </a:lnTo>
                <a:lnTo>
                  <a:pt x="694" y="721"/>
                </a:lnTo>
                <a:lnTo>
                  <a:pt x="694" y="721"/>
                </a:lnTo>
                <a:lnTo>
                  <a:pt x="703" y="732"/>
                </a:lnTo>
                <a:lnTo>
                  <a:pt x="711" y="740"/>
                </a:lnTo>
                <a:lnTo>
                  <a:pt x="722" y="746"/>
                </a:lnTo>
                <a:lnTo>
                  <a:pt x="732" y="750"/>
                </a:lnTo>
                <a:lnTo>
                  <a:pt x="749" y="755"/>
                </a:lnTo>
                <a:lnTo>
                  <a:pt x="757" y="757"/>
                </a:lnTo>
                <a:lnTo>
                  <a:pt x="757" y="757"/>
                </a:lnTo>
                <a:lnTo>
                  <a:pt x="767" y="700"/>
                </a:lnTo>
                <a:lnTo>
                  <a:pt x="799" y="715"/>
                </a:lnTo>
                <a:lnTo>
                  <a:pt x="799" y="715"/>
                </a:lnTo>
                <a:lnTo>
                  <a:pt x="799" y="736"/>
                </a:lnTo>
                <a:lnTo>
                  <a:pt x="801" y="744"/>
                </a:lnTo>
                <a:lnTo>
                  <a:pt x="803" y="750"/>
                </a:lnTo>
                <a:lnTo>
                  <a:pt x="803" y="750"/>
                </a:lnTo>
                <a:lnTo>
                  <a:pt x="809" y="757"/>
                </a:lnTo>
                <a:lnTo>
                  <a:pt x="815" y="763"/>
                </a:lnTo>
                <a:lnTo>
                  <a:pt x="824" y="769"/>
                </a:lnTo>
                <a:lnTo>
                  <a:pt x="830" y="771"/>
                </a:lnTo>
                <a:lnTo>
                  <a:pt x="845" y="775"/>
                </a:lnTo>
                <a:lnTo>
                  <a:pt x="849" y="778"/>
                </a:lnTo>
                <a:lnTo>
                  <a:pt x="849" y="778"/>
                </a:lnTo>
                <a:lnTo>
                  <a:pt x="857" y="742"/>
                </a:lnTo>
                <a:lnTo>
                  <a:pt x="966" y="794"/>
                </a:lnTo>
                <a:lnTo>
                  <a:pt x="974" y="796"/>
                </a:lnTo>
                <a:lnTo>
                  <a:pt x="980" y="796"/>
                </a:lnTo>
                <a:lnTo>
                  <a:pt x="980" y="796"/>
                </a:lnTo>
                <a:lnTo>
                  <a:pt x="995" y="792"/>
                </a:lnTo>
                <a:lnTo>
                  <a:pt x="1005" y="786"/>
                </a:lnTo>
                <a:lnTo>
                  <a:pt x="1018" y="778"/>
                </a:lnTo>
                <a:lnTo>
                  <a:pt x="1026" y="767"/>
                </a:lnTo>
                <a:lnTo>
                  <a:pt x="1034" y="755"/>
                </a:lnTo>
                <a:lnTo>
                  <a:pt x="1041" y="742"/>
                </a:lnTo>
                <a:lnTo>
                  <a:pt x="1047" y="730"/>
                </a:lnTo>
                <a:lnTo>
                  <a:pt x="1049" y="715"/>
                </a:lnTo>
                <a:lnTo>
                  <a:pt x="1055" y="719"/>
                </a:lnTo>
                <a:lnTo>
                  <a:pt x="1064" y="721"/>
                </a:lnTo>
                <a:lnTo>
                  <a:pt x="1070" y="719"/>
                </a:lnTo>
                <a:lnTo>
                  <a:pt x="1070" y="719"/>
                </a:lnTo>
                <a:lnTo>
                  <a:pt x="1085" y="715"/>
                </a:lnTo>
                <a:lnTo>
                  <a:pt x="1099" y="707"/>
                </a:lnTo>
                <a:lnTo>
                  <a:pt x="1112" y="698"/>
                </a:lnTo>
                <a:lnTo>
                  <a:pt x="1120" y="686"/>
                </a:lnTo>
                <a:lnTo>
                  <a:pt x="1120" y="686"/>
                </a:lnTo>
                <a:lnTo>
                  <a:pt x="1126" y="675"/>
                </a:lnTo>
                <a:lnTo>
                  <a:pt x="1133" y="663"/>
                </a:lnTo>
                <a:lnTo>
                  <a:pt x="1137" y="650"/>
                </a:lnTo>
                <a:lnTo>
                  <a:pt x="1139" y="638"/>
                </a:lnTo>
                <a:lnTo>
                  <a:pt x="1141" y="638"/>
                </a:lnTo>
                <a:lnTo>
                  <a:pt x="1141" y="638"/>
                </a:lnTo>
                <a:lnTo>
                  <a:pt x="1158" y="632"/>
                </a:lnTo>
                <a:lnTo>
                  <a:pt x="1172" y="623"/>
                </a:lnTo>
                <a:lnTo>
                  <a:pt x="1185" y="613"/>
                </a:lnTo>
                <a:lnTo>
                  <a:pt x="1195" y="602"/>
                </a:lnTo>
                <a:lnTo>
                  <a:pt x="1195" y="600"/>
                </a:lnTo>
                <a:lnTo>
                  <a:pt x="1381" y="554"/>
                </a:lnTo>
                <a:lnTo>
                  <a:pt x="1391" y="584"/>
                </a:lnTo>
                <a:lnTo>
                  <a:pt x="1861" y="452"/>
                </a:lnTo>
                <a:lnTo>
                  <a:pt x="1731" y="0"/>
                </a:lnTo>
                <a:lnTo>
                  <a:pt x="1260" y="133"/>
                </a:lnTo>
                <a:lnTo>
                  <a:pt x="1260" y="133"/>
                </a:lnTo>
                <a:close/>
                <a:moveTo>
                  <a:pt x="617" y="569"/>
                </a:moveTo>
                <a:lnTo>
                  <a:pt x="617" y="569"/>
                </a:lnTo>
                <a:lnTo>
                  <a:pt x="615" y="584"/>
                </a:lnTo>
                <a:lnTo>
                  <a:pt x="613" y="615"/>
                </a:lnTo>
                <a:lnTo>
                  <a:pt x="611" y="652"/>
                </a:lnTo>
                <a:lnTo>
                  <a:pt x="611" y="667"/>
                </a:lnTo>
                <a:lnTo>
                  <a:pt x="615" y="677"/>
                </a:lnTo>
                <a:lnTo>
                  <a:pt x="615" y="677"/>
                </a:lnTo>
                <a:lnTo>
                  <a:pt x="619" y="684"/>
                </a:lnTo>
                <a:lnTo>
                  <a:pt x="626" y="690"/>
                </a:lnTo>
                <a:lnTo>
                  <a:pt x="640" y="698"/>
                </a:lnTo>
                <a:lnTo>
                  <a:pt x="653" y="702"/>
                </a:lnTo>
                <a:lnTo>
                  <a:pt x="659" y="702"/>
                </a:lnTo>
                <a:lnTo>
                  <a:pt x="659" y="702"/>
                </a:lnTo>
                <a:lnTo>
                  <a:pt x="669" y="657"/>
                </a:lnTo>
                <a:lnTo>
                  <a:pt x="676" y="621"/>
                </a:lnTo>
                <a:lnTo>
                  <a:pt x="678" y="607"/>
                </a:lnTo>
                <a:lnTo>
                  <a:pt x="678" y="598"/>
                </a:lnTo>
                <a:lnTo>
                  <a:pt x="678" y="598"/>
                </a:lnTo>
                <a:lnTo>
                  <a:pt x="674" y="592"/>
                </a:lnTo>
                <a:lnTo>
                  <a:pt x="667" y="586"/>
                </a:lnTo>
                <a:lnTo>
                  <a:pt x="657" y="581"/>
                </a:lnTo>
                <a:lnTo>
                  <a:pt x="646" y="577"/>
                </a:lnTo>
                <a:lnTo>
                  <a:pt x="628" y="571"/>
                </a:lnTo>
                <a:lnTo>
                  <a:pt x="617" y="569"/>
                </a:lnTo>
                <a:lnTo>
                  <a:pt x="617" y="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Impact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461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30" grpId="0"/>
      <p:bldP spid="34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CDEF53C-FD59-4405-A963-F4B7FF685306}"/>
              </a:ext>
            </a:extLst>
          </p:cNvPr>
          <p:cNvSpPr txBox="1"/>
          <p:nvPr/>
        </p:nvSpPr>
        <p:spPr>
          <a:xfrm>
            <a:off x="2999770" y="2133201"/>
            <a:ext cx="2766580" cy="37856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登录</a:t>
            </a:r>
            <a:r>
              <a:rPr lang="en-US" altLang="zh-CN" sz="2400" dirty="0">
                <a:solidFill>
                  <a:schemeClr val="bg1"/>
                </a:solidFill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</a:rPr>
              <a:t>注册功能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人脸检测功能介绍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云相册功能介绍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排行榜功能介绍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个人中心功能介绍</a:t>
            </a:r>
            <a:br>
              <a:rPr lang="zh-CN" altLang="en-US" sz="2400" dirty="0">
                <a:solidFill>
                  <a:schemeClr val="bg1"/>
                </a:solidFill>
              </a:rPr>
            </a:br>
            <a:endParaRPr lang="en-US" altLang="zh-CN" sz="2400" b="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A23CC2-AFCE-4688-B626-B247C225291B}"/>
              </a:ext>
            </a:extLst>
          </p:cNvPr>
          <p:cNvSpPr txBox="1"/>
          <p:nvPr/>
        </p:nvSpPr>
        <p:spPr>
          <a:xfrm>
            <a:off x="6670495" y="2113404"/>
            <a:ext cx="2766580" cy="3416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更换头像功能介绍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人脸搜索功能介绍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人脸添加功能介绍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人脸对比功能介绍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/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人脸匹配功能介绍</a:t>
            </a:r>
            <a:endParaRPr lang="en-US" altLang="zh-CN" sz="2400" b="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FCC7DBEF-18A3-490F-8ABC-6CE6579E4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9" y="2610054"/>
            <a:ext cx="1800000" cy="38999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B6211A-DDA2-4CA8-8B44-E08011EE0E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56" y="2610055"/>
            <a:ext cx="1800000" cy="389999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0F6FAA5-B4FA-4B3E-97D7-025C45A778E6}"/>
              </a:ext>
            </a:extLst>
          </p:cNvPr>
          <p:cNvSpPr/>
          <p:nvPr/>
        </p:nvSpPr>
        <p:spPr>
          <a:xfrm>
            <a:off x="6961409" y="3232355"/>
            <a:ext cx="3657429" cy="1557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登录</a:t>
            </a:r>
            <a:r>
              <a:rPr lang="en-US" altLang="zh-CN" sz="2200" b="1" dirty="0">
                <a:solidFill>
                  <a:schemeClr val="bg1"/>
                </a:solidFill>
              </a:rPr>
              <a:t>&amp;</a:t>
            </a:r>
            <a:r>
              <a:rPr lang="zh-CN" altLang="zh-CN" sz="2200" b="1" dirty="0">
                <a:solidFill>
                  <a:schemeClr val="bg1"/>
                </a:solidFill>
              </a:rPr>
              <a:t>注册功能：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点击</a:t>
            </a:r>
            <a:r>
              <a:rPr lang="en-US" altLang="zh-CN" sz="2200" b="1" dirty="0">
                <a:solidFill>
                  <a:schemeClr val="bg1"/>
                </a:solidFill>
              </a:rPr>
              <a:t>app</a:t>
            </a:r>
            <a:r>
              <a:rPr lang="zh-CN" altLang="zh-CN" sz="2200" b="1" dirty="0">
                <a:solidFill>
                  <a:schemeClr val="bg1"/>
                </a:solidFill>
              </a:rPr>
              <a:t>，进入</a:t>
            </a:r>
            <a:r>
              <a:rPr lang="en-US" altLang="zh-CN" sz="2200" b="1" dirty="0">
                <a:solidFill>
                  <a:schemeClr val="bg1"/>
                </a:solidFill>
              </a:rPr>
              <a:t>app</a:t>
            </a:r>
            <a:r>
              <a:rPr lang="zh-CN" altLang="zh-CN" sz="2200" b="1" dirty="0">
                <a:solidFill>
                  <a:schemeClr val="bg1"/>
                </a:solidFill>
              </a:rPr>
              <a:t>登录界面，登录界面可切换至注册界面</a:t>
            </a:r>
          </a:p>
        </p:txBody>
      </p:sp>
      <p:sp>
        <p:nvSpPr>
          <p:cNvPr id="27" name="圆角矩形 29">
            <a:extLst>
              <a:ext uri="{FF2B5EF4-FFF2-40B4-BE49-F238E27FC236}">
                <a16:creationId xmlns:a16="http://schemas.microsoft.com/office/drawing/2014/main" id="{5F4DDB1B-804D-4499-855D-860DD9791950}"/>
              </a:ext>
            </a:extLst>
          </p:cNvPr>
          <p:cNvSpPr/>
          <p:nvPr/>
        </p:nvSpPr>
        <p:spPr>
          <a:xfrm>
            <a:off x="2095722" y="1795240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登录</a:t>
            </a:r>
            <a:r>
              <a:rPr lang="en-US" altLang="zh-CN" sz="2400" b="1" dirty="0"/>
              <a:t>&amp;</a:t>
            </a:r>
            <a:r>
              <a:rPr lang="zh-CN" altLang="en-US" sz="2400" b="1" dirty="0"/>
              <a:t>注册功能</a:t>
            </a:r>
          </a:p>
        </p:txBody>
      </p:sp>
    </p:spTree>
    <p:extLst>
      <p:ext uri="{BB962C8B-B14F-4D97-AF65-F5344CB8AC3E}">
        <p14:creationId xmlns:p14="http://schemas.microsoft.com/office/powerpoint/2010/main" val="38493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0F6FAA5-B4FA-4B3E-97D7-025C45A778E6}"/>
              </a:ext>
            </a:extLst>
          </p:cNvPr>
          <p:cNvSpPr/>
          <p:nvPr/>
        </p:nvSpPr>
        <p:spPr>
          <a:xfrm>
            <a:off x="6266103" y="2608855"/>
            <a:ext cx="4755858" cy="206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人脸检测功能介绍</a:t>
            </a:r>
            <a:r>
              <a:rPr lang="zh-CN" altLang="en-US" sz="2200" b="1" dirty="0">
                <a:solidFill>
                  <a:schemeClr val="bg1"/>
                </a:solidFill>
              </a:rPr>
              <a:t>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点击测颜值界面，进入测颜值界面</a:t>
            </a:r>
            <a:r>
              <a:rPr lang="en-US" altLang="zh-CN" sz="2200" b="1" dirty="0">
                <a:solidFill>
                  <a:schemeClr val="bg1"/>
                </a:solidFill>
              </a:rPr>
              <a:t>,</a:t>
            </a:r>
            <a:r>
              <a:rPr lang="zh-CN" altLang="en-US" sz="2200" b="1" dirty="0">
                <a:solidFill>
                  <a:schemeClr val="bg1"/>
                </a:solidFill>
              </a:rPr>
              <a:t>上传图片后返回颜值得分与预测年龄，并可选择上传文件至云相册</a:t>
            </a:r>
            <a:endParaRPr lang="zh-CN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46E311F-C6D3-4F5D-97A9-6CDA83335A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1" y="2610055"/>
            <a:ext cx="1800000" cy="38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F77312B-79B7-4005-81B5-62B188360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36" y="2608855"/>
            <a:ext cx="1800000" cy="3900000"/>
          </a:xfrm>
          <a:prstGeom prst="rect">
            <a:avLst/>
          </a:prstGeom>
        </p:spPr>
      </p:pic>
      <p:sp>
        <p:nvSpPr>
          <p:cNvPr id="28" name="圆角矩形 29">
            <a:extLst>
              <a:ext uri="{FF2B5EF4-FFF2-40B4-BE49-F238E27FC236}">
                <a16:creationId xmlns:a16="http://schemas.microsoft.com/office/drawing/2014/main" id="{2E74E962-69A0-4F25-87CB-D71B38C4EC07}"/>
              </a:ext>
            </a:extLst>
          </p:cNvPr>
          <p:cNvSpPr/>
          <p:nvPr/>
        </p:nvSpPr>
        <p:spPr>
          <a:xfrm>
            <a:off x="1909420" y="1761427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人脸检测功能</a:t>
            </a:r>
          </a:p>
        </p:txBody>
      </p:sp>
    </p:spTree>
    <p:extLst>
      <p:ext uri="{BB962C8B-B14F-4D97-AF65-F5344CB8AC3E}">
        <p14:creationId xmlns:p14="http://schemas.microsoft.com/office/powerpoint/2010/main" val="16996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"/>
          <p:cNvSpPr/>
          <p:nvPr/>
        </p:nvSpPr>
        <p:spPr>
          <a:xfrm>
            <a:off x="259773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43641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07870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79321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45579" y="166255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097" y="-75722"/>
            <a:ext cx="118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</a:rPr>
              <a:t>LOGO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2200150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237679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2548247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2719698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2885956" y="166254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579714" y="61300"/>
            <a:ext cx="414243" cy="110739"/>
            <a:chOff x="11579714" y="61300"/>
            <a:chExt cx="414243" cy="110739"/>
          </a:xfrm>
        </p:grpSpPr>
        <p:sp>
          <p:nvSpPr>
            <p:cNvPr id="14" name="任意多边形 13"/>
            <p:cNvSpPr/>
            <p:nvPr/>
          </p:nvSpPr>
          <p:spPr>
            <a:xfrm>
              <a:off x="11579714" y="61300"/>
              <a:ext cx="368524" cy="110739"/>
            </a:xfrm>
            <a:custGeom>
              <a:avLst/>
              <a:gdLst>
                <a:gd name="connsiteX0" fmla="*/ 29442 w 1049481"/>
                <a:gd name="connsiteY0" fmla="*/ 0 h 176646"/>
                <a:gd name="connsiteX1" fmla="*/ 103909 w 1049481"/>
                <a:gd name="connsiteY1" fmla="*/ 0 h 176646"/>
                <a:gd name="connsiteX2" fmla="*/ 178376 w 1049481"/>
                <a:gd name="connsiteY2" fmla="*/ 0 h 176646"/>
                <a:gd name="connsiteX3" fmla="*/ 871105 w 1049481"/>
                <a:gd name="connsiteY3" fmla="*/ 0 h 176646"/>
                <a:gd name="connsiteX4" fmla="*/ 935181 w 1049481"/>
                <a:gd name="connsiteY4" fmla="*/ 0 h 176646"/>
                <a:gd name="connsiteX5" fmla="*/ 1020039 w 1049481"/>
                <a:gd name="connsiteY5" fmla="*/ 0 h 176646"/>
                <a:gd name="connsiteX6" fmla="*/ 1049481 w 1049481"/>
                <a:gd name="connsiteY6" fmla="*/ 29442 h 176646"/>
                <a:gd name="connsiteX7" fmla="*/ 1049481 w 1049481"/>
                <a:gd name="connsiteY7" fmla="*/ 147204 h 176646"/>
                <a:gd name="connsiteX8" fmla="*/ 1020039 w 1049481"/>
                <a:gd name="connsiteY8" fmla="*/ 176646 h 176646"/>
                <a:gd name="connsiteX9" fmla="*/ 935181 w 1049481"/>
                <a:gd name="connsiteY9" fmla="*/ 176646 h 176646"/>
                <a:gd name="connsiteX10" fmla="*/ 871105 w 1049481"/>
                <a:gd name="connsiteY10" fmla="*/ 176646 h 176646"/>
                <a:gd name="connsiteX11" fmla="*/ 178376 w 1049481"/>
                <a:gd name="connsiteY11" fmla="*/ 176646 h 176646"/>
                <a:gd name="connsiteX12" fmla="*/ 103909 w 1049481"/>
                <a:gd name="connsiteY12" fmla="*/ 176646 h 176646"/>
                <a:gd name="connsiteX13" fmla="*/ 29442 w 1049481"/>
                <a:gd name="connsiteY13" fmla="*/ 176646 h 176646"/>
                <a:gd name="connsiteX14" fmla="*/ 0 w 1049481"/>
                <a:gd name="connsiteY14" fmla="*/ 147204 h 176646"/>
                <a:gd name="connsiteX15" fmla="*/ 0 w 1049481"/>
                <a:gd name="connsiteY15" fmla="*/ 29442 h 176646"/>
                <a:gd name="connsiteX16" fmla="*/ 29442 w 1049481"/>
                <a:gd name="connsiteY16" fmla="*/ 0 h 17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481" h="176646">
                  <a:moveTo>
                    <a:pt x="29442" y="0"/>
                  </a:moveTo>
                  <a:lnTo>
                    <a:pt x="103909" y="0"/>
                  </a:lnTo>
                  <a:lnTo>
                    <a:pt x="178376" y="0"/>
                  </a:lnTo>
                  <a:lnTo>
                    <a:pt x="871105" y="0"/>
                  </a:lnTo>
                  <a:lnTo>
                    <a:pt x="935181" y="0"/>
                  </a:lnTo>
                  <a:lnTo>
                    <a:pt x="1020039" y="0"/>
                  </a:lnTo>
                  <a:cubicBezTo>
                    <a:pt x="1036299" y="0"/>
                    <a:pt x="1049481" y="13182"/>
                    <a:pt x="1049481" y="29442"/>
                  </a:cubicBezTo>
                  <a:lnTo>
                    <a:pt x="1049481" y="147204"/>
                  </a:lnTo>
                  <a:cubicBezTo>
                    <a:pt x="1049481" y="163464"/>
                    <a:pt x="1036299" y="176646"/>
                    <a:pt x="1020039" y="176646"/>
                  </a:cubicBezTo>
                  <a:lnTo>
                    <a:pt x="935181" y="176646"/>
                  </a:lnTo>
                  <a:lnTo>
                    <a:pt x="871105" y="176646"/>
                  </a:lnTo>
                  <a:lnTo>
                    <a:pt x="178376" y="176646"/>
                  </a:lnTo>
                  <a:lnTo>
                    <a:pt x="103909" y="176646"/>
                  </a:lnTo>
                  <a:lnTo>
                    <a:pt x="29442" y="176646"/>
                  </a:lnTo>
                  <a:cubicBezTo>
                    <a:pt x="13182" y="176646"/>
                    <a:pt x="0" y="163464"/>
                    <a:pt x="0" y="147204"/>
                  </a:cubicBezTo>
                  <a:lnTo>
                    <a:pt x="0" y="29442"/>
                  </a:lnTo>
                  <a:cubicBezTo>
                    <a:pt x="0" y="13182"/>
                    <a:pt x="13182" y="0"/>
                    <a:pt x="29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948238" y="91571"/>
              <a:ext cx="45719" cy="539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96056" y="939147"/>
            <a:ext cx="3301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Our Products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 flipV="1">
            <a:off x="7797152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194415" y="1323867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0F6FAA5-B4FA-4B3E-97D7-025C45A778E6}"/>
              </a:ext>
            </a:extLst>
          </p:cNvPr>
          <p:cNvSpPr/>
          <p:nvPr/>
        </p:nvSpPr>
        <p:spPr>
          <a:xfrm>
            <a:off x="5928394" y="2940814"/>
            <a:ext cx="4474135" cy="1557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云相册功能介绍：</a:t>
            </a:r>
            <a:endParaRPr lang="en-US" altLang="zh-CN" sz="2200" b="1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zh-CN" sz="2200" b="1" dirty="0">
                <a:solidFill>
                  <a:schemeClr val="bg1"/>
                </a:solidFill>
              </a:rPr>
              <a:t>点击云相册，进入云相册界面</a:t>
            </a:r>
            <a:r>
              <a:rPr lang="en-US" altLang="zh-CN" sz="2200" b="1" dirty="0">
                <a:solidFill>
                  <a:schemeClr val="bg1"/>
                </a:solidFill>
              </a:rPr>
              <a:t>,</a:t>
            </a:r>
            <a:r>
              <a:rPr lang="zh-CN" altLang="en-US" sz="2200" b="1" dirty="0">
                <a:solidFill>
                  <a:schemeClr val="bg1"/>
                </a:solidFill>
              </a:rPr>
              <a:t>可以观察该用户的颜值变化</a:t>
            </a:r>
            <a:endParaRPr lang="zh-CN" altLang="zh-CN" sz="2200" b="1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77343A6-8252-464D-ADE7-A5A27DD09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74" y="2489473"/>
            <a:ext cx="1800000" cy="3900000"/>
          </a:xfrm>
          <a:prstGeom prst="rect">
            <a:avLst/>
          </a:prstGeom>
        </p:spPr>
      </p:pic>
      <p:sp>
        <p:nvSpPr>
          <p:cNvPr id="26" name="圆角矩形 29">
            <a:extLst>
              <a:ext uri="{FF2B5EF4-FFF2-40B4-BE49-F238E27FC236}">
                <a16:creationId xmlns:a16="http://schemas.microsoft.com/office/drawing/2014/main" id="{D55B4D8E-BCB4-48C9-B6EF-2C8CB16C2086}"/>
              </a:ext>
            </a:extLst>
          </p:cNvPr>
          <p:cNvSpPr/>
          <p:nvPr/>
        </p:nvSpPr>
        <p:spPr>
          <a:xfrm>
            <a:off x="1790066" y="1817339"/>
            <a:ext cx="2378816" cy="5295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云相册功能</a:t>
            </a:r>
          </a:p>
        </p:txBody>
      </p:sp>
    </p:spTree>
    <p:extLst>
      <p:ext uri="{BB962C8B-B14F-4D97-AF65-F5344CB8AC3E}">
        <p14:creationId xmlns:p14="http://schemas.microsoft.com/office/powerpoint/2010/main" val="30164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84B540C-8C81-452F-A647-8055B5CAF2D2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_PRESENTATION_TITLE" val="IOS风格商务模版.pptx [恢复]"/>
  <p:tag name="ISPRING_RESOURCE_PATHS_HASH_PRESENTER" val="e94ec5c33be1339277e96ef383465b5dcd2978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PATH" val="Repositor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1066</Words>
  <Application>Microsoft Office PowerPoint</Application>
  <PresentationFormat>宽屏</PresentationFormat>
  <Paragraphs>137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Bauhaus 93</vt:lpstr>
      <vt:lpstr>Century Gothic</vt:lpstr>
      <vt:lpstr>Gulim</vt:lpstr>
      <vt:lpstr>经典综艺体简</vt:lpstr>
      <vt:lpstr>宋体</vt:lpstr>
      <vt:lpstr>微软雅黑</vt:lpstr>
      <vt:lpstr>Arial</vt:lpstr>
      <vt:lpstr>Calibri</vt:lpstr>
      <vt:lpstr>Calibri Light</vt:lpstr>
      <vt:lpstr>Impact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IOS风格商务模版.pptx [恢复]</dc:title>
  <dc:creator>勾鑫宇</dc:creator>
  <cp:lastModifiedBy>zk</cp:lastModifiedBy>
  <cp:revision>150</cp:revision>
  <dcterms:created xsi:type="dcterms:W3CDTF">2016-06-27T05:18:46Z</dcterms:created>
  <dcterms:modified xsi:type="dcterms:W3CDTF">2019-11-16T12:34:46Z</dcterms:modified>
</cp:coreProperties>
</file>